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_rels/notesSlide4.xml.rels" ContentType="application/vnd.openxmlformats-package.relationships+xml"/>
  <Override PartName="/ppt/notesSlides/_rels/notesSlide3.xml.rels" ContentType="application/vnd.openxmlformats-package.relationships+xml"/>
  <Override PartName="/ppt/notesSlides/_rels/notesSlide1.xml.rels" ContentType="application/vnd.openxmlformats-package.relationships+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_rels/presentation.xml.rels" ContentType="application/vnd.openxmlformats-package.relationships+xml"/>
  <Override PartName="/ppt/slideLayouts/_rels/slideLayout19.xml.rels" ContentType="application/vnd.openxmlformats-package.relationships+xml"/>
  <Override PartName="/ppt/slideLayouts/_rels/slideLayout13.xml.rels" ContentType="application/vnd.openxmlformats-package.relationships+xml"/>
  <Override PartName="/ppt/slideLayouts/_rels/slideLayout23.xml.rels" ContentType="application/vnd.openxmlformats-package.relationships+xml"/>
  <Override PartName="/ppt/slideLayouts/_rels/slideLayout30.xml.rels" ContentType="application/vnd.openxmlformats-package.relationships+xml"/>
  <Override PartName="/ppt/slideLayouts/_rels/slideLayout14.xml.rels" ContentType="application/vnd.openxmlformats-package.relationships+xml"/>
  <Override PartName="/ppt/slideLayouts/_rels/slideLayout29.xml.rels" ContentType="application/vnd.openxmlformats-package.relationships+xml"/>
  <Override PartName="/ppt/slideLayouts/_rels/slideLayout10.xml.rels" ContentType="application/vnd.openxmlformats-package.relationships+xml"/>
  <Override PartName="/ppt/slideLayouts/_rels/slideLayout25.xml.rels" ContentType="application/vnd.openxmlformats-package.relationships+xml"/>
  <Override PartName="/ppt/slideLayouts/_rels/slideLayout16.xml.rels" ContentType="application/vnd.openxmlformats-package.relationships+xml"/>
  <Override PartName="/ppt/slideLayouts/_rels/slideLayout32.xml.rels" ContentType="application/vnd.openxmlformats-package.relationships+xml"/>
  <Override PartName="/ppt/slideLayouts/_rels/slideLayout34.xml.rels" ContentType="application/vnd.openxmlformats-package.relationships+xml"/>
  <Override PartName="/ppt/slideLayouts/_rels/slideLayout20.xml.rels" ContentType="application/vnd.openxmlformats-package.relationships+xml"/>
  <Override PartName="/ppt/slideLayouts/_rels/slideLayout35.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9.xml.rels" ContentType="application/vnd.openxmlformats-package.relationships+xml"/>
  <Override PartName="/ppt/slideLayouts/_rels/slideLayout24.xml.rels" ContentType="application/vnd.openxmlformats-package.relationships+xml"/>
  <Override PartName="/ppt/slideLayouts/_rels/slideLayout15.xml.rels" ContentType="application/vnd.openxmlformats-package.relationships+xml"/>
  <Override PartName="/ppt/slideLayouts/_rels/slideLayout31.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22.xml.rels" ContentType="application/vnd.openxmlformats-package.relationships+xml"/>
  <Override PartName="/ppt/slideLayouts/_rels/slideLayout28.xml.rels" ContentType="application/vnd.openxmlformats-package.relationships+xml"/>
  <Override PartName="/ppt/slideLayouts/_rels/slideLayout7.xml.rels" ContentType="application/vnd.openxmlformats-package.relationships+xml"/>
  <Override PartName="/ppt/slideLayouts/_rels/slideLayout1.xml.rels" ContentType="application/vnd.openxmlformats-package.relationships+xml"/>
  <Override PartName="/ppt/slideLayouts/_rels/slideLayout6.xml.rels" ContentType="application/vnd.openxmlformats-package.relationships+xml"/>
  <Override PartName="/ppt/slideLayouts/_rels/slideLayout36.xml.rels" ContentType="application/vnd.openxmlformats-package.relationships+xml"/>
  <Override PartName="/ppt/slideLayouts/_rels/slideLayout21.xml.rels" ContentType="application/vnd.openxmlformats-package.relationships+xml"/>
  <Override PartName="/ppt/slideLayouts/_rels/slideLayout27.xml.rels" ContentType="application/vnd.openxmlformats-package.relationships+xml"/>
  <Override PartName="/ppt/slideLayouts/_rels/slideLayout5.xml.rels" ContentType="application/vnd.openxmlformats-package.relationships+xml"/>
  <Override PartName="/ppt/slideLayouts/_rels/slideLayout18.xml.rels" ContentType="application/vnd.openxmlformats-package.relationships+xml"/>
  <Override PartName="/ppt/slideLayouts/_rels/slideLayout12.xml.rels" ContentType="application/vnd.openxmlformats-package.relationships+xml"/>
  <Override PartName="/ppt/slideLayouts/_rels/slideLayout4.xml.rels" ContentType="application/vnd.openxmlformats-package.relationships+xml"/>
  <Override PartName="/ppt/slideLayouts/_rels/slideLayout17.xml.rels" ContentType="application/vnd.openxmlformats-package.relationships+xml"/>
  <Override PartName="/ppt/slideLayouts/_rels/slideLayout11.xml.rels" ContentType="application/vnd.openxmlformats-package.relationships+xml"/>
  <Override PartName="/ppt/slideLayouts/_rels/slideLayout26.xml.rels" ContentType="application/vnd.openxmlformats-package.relationships+xml"/>
  <Override PartName="/ppt/slideLayouts/slideLayout29.xml" ContentType="application/vnd.openxmlformats-officedocument.presentationml.slideLayout+xml"/>
  <Override PartName="/ppt/slideLayouts/slideLayout9.xml" ContentType="application/vnd.openxmlformats-officedocument.presentationml.slideLayout+xml"/>
  <Override PartName="/ppt/slideLayouts/slideLayout28.xml" ContentType="application/vnd.openxmlformats-officedocument.presentationml.slideLayout+xml"/>
  <Override PartName="/ppt/slideLayouts/slideLayout8.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7.xml" ContentType="application/vnd.openxmlformats-officedocument.presentationml.slideLayout+xml"/>
  <Override PartName="/ppt/slideLayouts/slideLayout33.xml" ContentType="application/vnd.openxmlformats-officedocument.presentationml.slideLayout+xml"/>
  <Override PartName="/ppt/slideLayouts/slideLayout10.xml" ContentType="application/vnd.openxmlformats-officedocument.presentationml.slideLayout+xml"/>
  <Override PartName="/ppt/slideLayouts/slideLayout34.xml" ContentType="application/vnd.openxmlformats-officedocument.presentationml.slideLayout+xml"/>
  <Override PartName="/ppt/slideLayouts/slideLayout11.xml" ContentType="application/vnd.openxmlformats-officedocument.presentationml.slideLayout+xml"/>
  <Override PartName="/ppt/slideLayouts/slideLayout35.xml" ContentType="application/vnd.openxmlformats-officedocument.presentationml.slideLayout+xml"/>
  <Override PartName="/ppt/slideLayouts/slideLayout12.xml" ContentType="application/vnd.openxmlformats-officedocument.presentationml.slideLayout+xml"/>
  <Override PartName="/ppt/slideLayouts/slideLayout36.xml" ContentType="application/vnd.openxmlformats-officedocument.presentationml.slideLayout+xml"/>
  <Override PartName="/ppt/slideLayouts/slideLayout26.xml" ContentType="application/vnd.openxmlformats-officedocument.presentationml.slideLayout+xml"/>
  <Override PartName="/ppt/slideLayouts/slideLayout6.xml" ContentType="application/vnd.openxmlformats-officedocument.presentationml.slideLayout+xml"/>
  <Override PartName="/ppt/slideLayouts/slideLayout25.xml" ContentType="application/vnd.openxmlformats-officedocument.presentationml.slideLayout+xml"/>
  <Override PartName="/ppt/slideLayouts/slideLayout5.xml" ContentType="application/vnd.openxmlformats-officedocument.presentationml.slideLayout+xml"/>
  <Override PartName="/ppt/slideLayouts/slideLayout24.xml" ContentType="application/vnd.openxmlformats-officedocument.presentationml.slideLayout+xml"/>
  <Override PartName="/ppt/slideLayouts/slideLayout4.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19.xml" ContentType="application/vnd.openxmlformats-officedocument.presentationml.slideLayout+xml"/>
  <Override PartName="/ppt/slideLayouts/slideLayout22.xml" ContentType="application/vnd.openxmlformats-officedocument.presentationml.slideLayout+xml"/>
  <Override PartName="/ppt/slideLayouts/slideLayout2.xml" ContentType="application/vnd.openxmlformats-officedocument.presentationml.slideLayout+xml"/>
  <Override PartName="/ppt/slideLayouts/slideLayout18.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xml" ContentType="application/vnd.openxmlformats-officedocument.presentationml.slideLayout+xml"/>
  <Override PartName="/ppt/slideLayouts/slideLayout17.xml" ContentType="application/vnd.openxmlformats-officedocument.presentationml.slideLayout+xml"/>
  <Override PartName="/ppt/media/image23.png" ContentType="image/png"/>
  <Override PartName="/ppt/media/image22.png" ContentType="image/png"/>
  <Override PartName="/ppt/media/image21.png" ContentType="image/png"/>
  <Override PartName="/ppt/media/image19.png" ContentType="image/png"/>
  <Override PartName="/ppt/media/image20.png" ContentType="image/png"/>
  <Override PartName="/ppt/media/image18.png" ContentType="image/png"/>
  <Override PartName="/ppt/media/image17.png" ContentType="image/png"/>
  <Override PartName="/ppt/media/image16.png" ContentType="image/png"/>
  <Override PartName="/ppt/media/image15.png" ContentType="image/png"/>
  <Override PartName="/ppt/media/image14.png" ContentType="image/png"/>
  <Override PartName="/ppt/media/image24.png" ContentType="image/png"/>
  <Override PartName="/ppt/media/image11.png" ContentType="image/png"/>
  <Override PartName="/ppt/media/image12.png" ContentType="image/png"/>
  <Override PartName="/ppt/media/image7.png" ContentType="image/png"/>
  <Override PartName="/ppt/media/image37.png" ContentType="image/png"/>
  <Override PartName="/ppt/media/image13.png" ContentType="image/png"/>
  <Override PartName="/ppt/media/image8.png" ContentType="image/png"/>
  <Override PartName="/ppt/media/image38.png" ContentType="image/png"/>
  <Override PartName="/ppt/media/image40.png" ContentType="image/png"/>
  <Override PartName="/ppt/media/image9.png" ContentType="image/png"/>
  <Override PartName="/ppt/media/image39.png" ContentType="image/png"/>
  <Override PartName="/ppt/media/image41.png" ContentType="image/png"/>
  <Override PartName="/ppt/media/image30.png" ContentType="image/png"/>
  <Override PartName="/ppt/media/image28.png" ContentType="image/png"/>
  <Override PartName="/ppt/media/image36.png" ContentType="image/png"/>
  <Override PartName="/ppt/media/image6.png" ContentType="image/png"/>
  <Override PartName="/ppt/media/image29.png" ContentType="image/png"/>
  <Override PartName="/ppt/media/image1.png" ContentType="image/png"/>
  <Override PartName="/ppt/media/image31.png" ContentType="image/png"/>
  <Override PartName="/ppt/media/image10.png" ContentType="image/png"/>
  <Override PartName="/ppt/media/image5.png" ContentType="image/png"/>
  <Override PartName="/ppt/media/image35.png" ContentType="image/png"/>
  <Override PartName="/ppt/media/image34.png" ContentType="image/png"/>
  <Override PartName="/ppt/media/image4.png" ContentType="image/png"/>
  <Override PartName="/ppt/media/image27.png" ContentType="image/png"/>
  <Override PartName="/ppt/media/image33.png" ContentType="image/png"/>
  <Override PartName="/ppt/media/image3.png" ContentType="image/png"/>
  <Override PartName="/ppt/media/image26.png" ContentType="image/png"/>
  <Override PartName="/ppt/media/image32.png" ContentType="image/png"/>
  <Override PartName="/ppt/media/image2.png" ContentType="image/png"/>
  <Override PartName="/ppt/media/image25.png" ContentType="image/png"/>
  <Override PartName="/ppt/presProps.xml" ContentType="application/vnd.openxmlformats-officedocument.presentationml.presProps+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_rels/slide18.xml.rels" ContentType="application/vnd.openxmlformats-package.relationships+xml"/>
  <Override PartName="/ppt/slides/_rels/slide12.xml.rels" ContentType="application/vnd.openxmlformats-package.relationships+xml"/>
  <Override PartName="/ppt/slides/_rels/slide17.xml.rels" ContentType="application/vnd.openxmlformats-package.relationships+xml"/>
  <Override PartName="/ppt/slides/_rels/slide11.xml.rels" ContentType="application/vnd.openxmlformats-package.relationships+xml"/>
  <Override PartName="/ppt/slides/_rels/slide26.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3.xml.rels" ContentType="application/vnd.openxmlformats-package.relationships+xml"/>
  <Override PartName="/ppt/slides/_rels/slide6.xml.rels" ContentType="application/vnd.openxmlformats-package.relationships+xml"/>
  <Override PartName="/ppt/slides/_rels/slide34.xml.rels" ContentType="application/vnd.openxmlformats-package.relationships+xml"/>
  <Override PartName="/ppt/slides/_rels/slide19.xml.rels" ContentType="application/vnd.openxmlformats-package.relationships+xml"/>
  <Override PartName="/ppt/slides/_rels/slide13.xml.rels" ContentType="application/vnd.openxmlformats-package.relationships+xml"/>
  <Override PartName="/ppt/slides/_rels/slide29.xml.rels" ContentType="application/vnd.openxmlformats-package.relationships+xml"/>
  <Override PartName="/ppt/slides/_rels/slide14.xml.rels" ContentType="application/vnd.openxmlformats-package.relationships+xml"/>
  <Override PartName="/ppt/slides/_rels/slide30.xml.rels" ContentType="application/vnd.openxmlformats-package.relationships+xml"/>
  <Override PartName="/ppt/slides/_rels/slide23.xml.rels" ContentType="application/vnd.openxmlformats-package.relationships+xml"/>
  <Override PartName="/ppt/slides/_rels/slide38.xml.rels" ContentType="application/vnd.openxmlformats-package.relationships+xml"/>
  <Override PartName="/ppt/slides/_rels/slide37.xml.rels" ContentType="application/vnd.openxmlformats-package.relationships+xml"/>
  <Override PartName="/ppt/slides/_rels/slide22.xml.rels" ContentType="application/vnd.openxmlformats-package.relationships+xml"/>
  <Override PartName="/ppt/slides/_rels/slide3.xml.rels" ContentType="application/vnd.openxmlformats-package.relationships+xml"/>
  <Override PartName="/ppt/slides/_rels/slide9.xml.rels" ContentType="application/vnd.openxmlformats-package.relationships+xml"/>
  <Override PartName="/ppt/slides/_rels/slide28.xml.rels" ContentType="application/vnd.openxmlformats-package.relationships+xml"/>
  <Override PartName="/ppt/slides/_rels/slide24.xml.rels" ContentType="application/vnd.openxmlformats-package.relationships+xml"/>
  <Override PartName="/ppt/slides/_rels/slide39.xml.rels" ContentType="application/vnd.openxmlformats-package.relationships+xml"/>
  <Override PartName="/ppt/slides/_rels/slide31.xml.rels" ContentType="application/vnd.openxmlformats-package.relationships+xml"/>
  <Override PartName="/ppt/slides/_rels/slide15.xml.rels" ContentType="application/vnd.openxmlformats-package.relationships+xml"/>
  <Override PartName="/ppt/slides/_rels/slide21.xml.rels" ContentType="application/vnd.openxmlformats-package.relationships+xml"/>
  <Override PartName="/ppt/slides/_rels/slide36.xml.rels" ContentType="application/vnd.openxmlformats-package.relationships+xml"/>
  <Override PartName="/ppt/slides/_rels/slide27.xml.rels" ContentType="application/vnd.openxmlformats-package.relationships+xml"/>
  <Override PartName="/ppt/slides/_rels/slide2.xml.rels" ContentType="application/vnd.openxmlformats-package.relationships+xml"/>
  <Override PartName="/ppt/slides/_rels/slide8.xml.rels" ContentType="application/vnd.openxmlformats-package.relationships+xml"/>
  <Override PartName="/ppt/slides/_rels/slide25.xml.rels" ContentType="application/vnd.openxmlformats-package.relationships+xml"/>
  <Override PartName="/ppt/slides/_rels/slide10.xml.rels" ContentType="application/vnd.openxmlformats-package.relationships+xml"/>
  <Override PartName="/ppt/slides/_rels/slide32.xml.rels" ContentType="application/vnd.openxmlformats-package.relationships+xml"/>
  <Override PartName="/ppt/slides/_rels/slide16.xml.rels" ContentType="application/vnd.openxmlformats-package.relationships+xml"/>
  <Override PartName="/ppt/slides/_rels/slide35.xml.rels" ContentType="application/vnd.openxmlformats-package.relationships+xml"/>
  <Override PartName="/ppt/slides/_rels/slide20.xml.rels" ContentType="application/vnd.openxmlformats-package.relationships+xml"/>
  <Override PartName="/ppt/slides/_rels/slide1.xml.rels" ContentType="application/vnd.openxmlformats-package.relationships+xml"/>
  <Override PartName="/ppt/slides/_rels/slide7.xml.rels" ContentType="application/vnd.openxmlformats-package.relationships+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13.xml" ContentType="application/vnd.openxmlformats-officedocument.presentationml.slide+xml"/>
  <Override PartName="/ppt/slides/slide37.xml" ContentType="application/vnd.openxmlformats-officedocument.presentationml.slide+xml"/>
  <Override PartName="/ppt/slides/slide1.xml" ContentType="application/vnd.openxmlformats-officedocument.presentationml.slide+xml"/>
  <Override PartName="/ppt/slides/slide38.xml" ContentType="application/vnd.openxmlformats-officedocument.presentationml.slide+xml"/>
  <Override PartName="/ppt/slides/slide2.xml" ContentType="application/vnd.openxmlformats-officedocument.presentationml.slide+xml"/>
  <Override PartName="/ppt/slides/slide39.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Lst>
  <p:sldSz cx="12192000" cy="6858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r>
              <a:rPr b="0" lang="en-US" sz="1800" spc="-1" strike="noStrike">
                <a:solidFill>
                  <a:srgbClr val="000000"/>
                </a:solidFill>
                <a:latin typeface="Verdana"/>
              </a:rPr>
              <a:t>Click to move the slide</a:t>
            </a:r>
            <a:endParaRPr b="0" lang="en-US" sz="1800" spc="-1" strike="noStrike">
              <a:solidFill>
                <a:srgbClr val="000000"/>
              </a:solidFill>
              <a:latin typeface="Verdana"/>
            </a:endParaRPr>
          </a:p>
        </p:txBody>
      </p:sp>
      <p:sp>
        <p:nvSpPr>
          <p:cNvPr id="131"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r>
              <a:rPr b="0" lang="en-US" sz="2000" spc="-1" strike="noStrike">
                <a:latin typeface="Arial"/>
              </a:rPr>
              <a:t>Click to edit the notes format</a:t>
            </a:r>
            <a:endParaRPr b="0" lang="en-US" sz="2000" spc="-1" strike="noStrike">
              <a:latin typeface="Arial"/>
            </a:endParaRPr>
          </a:p>
        </p:txBody>
      </p:sp>
      <p:sp>
        <p:nvSpPr>
          <p:cNvPr id="132" name="PlaceHolder 3"/>
          <p:cNvSpPr>
            <a:spLocks noGrp="1"/>
          </p:cNvSpPr>
          <p:nvPr>
            <p:ph type="hdr"/>
          </p:nvPr>
        </p:nvSpPr>
        <p:spPr>
          <a:xfrm>
            <a:off x="0" y="0"/>
            <a:ext cx="3280680" cy="534240"/>
          </a:xfrm>
          <a:prstGeom prst="rect">
            <a:avLst/>
          </a:prstGeom>
          <a:noFill/>
          <a:ln w="0">
            <a:noFill/>
          </a:ln>
        </p:spPr>
        <p:txBody>
          <a:bodyPr lIns="0" rIns="0" tIns="0" bIns="0" anchor="t">
            <a:noAutofit/>
          </a:bodyPr>
          <a:p>
            <a:r>
              <a:rPr b="0" lang="en-US" sz="1400" spc="-1" strike="noStrike">
                <a:latin typeface="Times New Roman"/>
              </a:rPr>
              <a:t>&lt;header&gt;</a:t>
            </a:r>
            <a:endParaRPr b="0" lang="en-US" sz="1400" spc="-1" strike="noStrike">
              <a:latin typeface="Times New Roman"/>
            </a:endParaRPr>
          </a:p>
        </p:txBody>
      </p:sp>
      <p:sp>
        <p:nvSpPr>
          <p:cNvPr id="133" name="PlaceHolder 4"/>
          <p:cNvSpPr>
            <a:spLocks noGrp="1"/>
          </p:cNvSpPr>
          <p:nvPr>
            <p:ph type="dt" idx="10"/>
          </p:nvPr>
        </p:nvSpPr>
        <p:spPr>
          <a:xfrm>
            <a:off x="4278960" y="0"/>
            <a:ext cx="3280680" cy="534240"/>
          </a:xfrm>
          <a:prstGeom prst="rect">
            <a:avLst/>
          </a:prstGeom>
          <a:noFill/>
          <a:ln w="0">
            <a:noFill/>
          </a:ln>
        </p:spPr>
        <p:txBody>
          <a:bodyPr lIns="0" rIns="0" tIns="0" bIns="0" anchor="t">
            <a:noAutofit/>
          </a:bodyPr>
          <a:lstStyle>
            <a:lvl1pPr algn="r">
              <a:buNone/>
              <a:defRPr b="0" lang="en-US" sz="1400" spc="-1" strike="noStrike">
                <a:latin typeface="Times New Roman"/>
              </a:defRPr>
            </a:lvl1pPr>
          </a:lstStyle>
          <a:p>
            <a:pPr algn="r">
              <a:buNone/>
            </a:pPr>
            <a:r>
              <a:rPr b="0" lang="en-US" sz="1400" spc="-1" strike="noStrike">
                <a:latin typeface="Times New Roman"/>
              </a:rPr>
              <a:t>&lt;date/time&gt;</a:t>
            </a:r>
            <a:endParaRPr b="0" lang="en-US" sz="1400" spc="-1" strike="noStrike">
              <a:latin typeface="Times New Roman"/>
            </a:endParaRPr>
          </a:p>
        </p:txBody>
      </p:sp>
      <p:sp>
        <p:nvSpPr>
          <p:cNvPr id="134" name="PlaceHolder 5"/>
          <p:cNvSpPr>
            <a:spLocks noGrp="1"/>
          </p:cNvSpPr>
          <p:nvPr>
            <p:ph type="ftr" idx="11"/>
          </p:nvPr>
        </p:nvSpPr>
        <p:spPr>
          <a:xfrm>
            <a:off x="0" y="10157400"/>
            <a:ext cx="3280680" cy="534240"/>
          </a:xfrm>
          <a:prstGeom prst="rect">
            <a:avLst/>
          </a:prstGeom>
          <a:noFill/>
          <a:ln w="0">
            <a:noFill/>
          </a:ln>
        </p:spPr>
        <p:txBody>
          <a:bodyPr lIns="0" rIns="0" tIns="0" bIns="0" anchor="b">
            <a:noAutofit/>
          </a:bodyPr>
          <a:lstStyle>
            <a:lvl1pPr>
              <a:defRPr b="0" lang="en-US" sz="1400" spc="-1" strike="noStrike">
                <a:latin typeface="Times New Roman"/>
              </a:defRPr>
            </a:lvl1pPr>
          </a:lstStyle>
          <a:p>
            <a:r>
              <a:rPr b="0" lang="en-US" sz="1400" spc="-1" strike="noStrike">
                <a:latin typeface="Times New Roman"/>
              </a:rPr>
              <a:t>&lt;footer&gt;</a:t>
            </a:r>
            <a:endParaRPr b="0" lang="en-US" sz="1400" spc="-1" strike="noStrike">
              <a:latin typeface="Times New Roman"/>
            </a:endParaRPr>
          </a:p>
        </p:txBody>
      </p:sp>
      <p:sp>
        <p:nvSpPr>
          <p:cNvPr id="135" name="PlaceHolder 6"/>
          <p:cNvSpPr>
            <a:spLocks noGrp="1"/>
          </p:cNvSpPr>
          <p:nvPr>
            <p:ph type="sldNum" idx="12"/>
          </p:nvPr>
        </p:nvSpPr>
        <p:spPr>
          <a:xfrm>
            <a:off x="4278960" y="10157400"/>
            <a:ext cx="3280680" cy="534240"/>
          </a:xfrm>
          <a:prstGeom prst="rect">
            <a:avLst/>
          </a:prstGeom>
          <a:noFill/>
          <a:ln w="0">
            <a:noFill/>
          </a:ln>
        </p:spPr>
        <p:txBody>
          <a:bodyPr lIns="0" rIns="0" tIns="0" bIns="0" anchor="b">
            <a:noAutofit/>
          </a:bodyPr>
          <a:lstStyle>
            <a:lvl1pPr algn="r">
              <a:buNone/>
              <a:defRPr b="0" lang="en-US" sz="1400" spc="-1" strike="noStrike">
                <a:latin typeface="Times New Roman"/>
              </a:defRPr>
            </a:lvl1pPr>
          </a:lstStyle>
          <a:p>
            <a:pPr algn="r">
              <a:buNone/>
            </a:pPr>
            <a:fld id="{A14A1088-98EB-47EC-949B-20B03D1E508A}"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6" name="PlaceHolder 1"/>
          <p:cNvSpPr>
            <a:spLocks noGrp="1"/>
          </p:cNvSpPr>
          <p:nvPr>
            <p:ph type="sldImg"/>
          </p:nvPr>
        </p:nvSpPr>
        <p:spPr>
          <a:xfrm>
            <a:off x="685800" y="1143000"/>
            <a:ext cx="5486040" cy="3085920"/>
          </a:xfrm>
          <a:prstGeom prst="rect">
            <a:avLst/>
          </a:prstGeom>
          <a:ln w="0">
            <a:noFill/>
          </a:ln>
        </p:spPr>
      </p:sp>
      <p:sp>
        <p:nvSpPr>
          <p:cNvPr id="257" name="PlaceHolder 2"/>
          <p:cNvSpPr>
            <a:spLocks noGrp="1"/>
          </p:cNvSpPr>
          <p:nvPr>
            <p:ph type="body"/>
          </p:nvPr>
        </p:nvSpPr>
        <p:spPr>
          <a:xfrm>
            <a:off x="685800" y="4400640"/>
            <a:ext cx="5486040" cy="3600000"/>
          </a:xfrm>
          <a:prstGeom prst="rect">
            <a:avLst/>
          </a:prstGeom>
          <a:noFill/>
          <a:ln w="0">
            <a:noFill/>
          </a:ln>
        </p:spPr>
        <p:txBody>
          <a:bodyPr anchor="t">
            <a:noAutofit/>
          </a:bodyPr>
          <a:p>
            <a:endParaRPr b="0" lang="en-US" sz="2000" spc="-1" strike="noStrike">
              <a:latin typeface="Arial"/>
            </a:endParaRPr>
          </a:p>
        </p:txBody>
      </p:sp>
      <p:sp>
        <p:nvSpPr>
          <p:cNvPr id="258" name="PlaceHolder 3"/>
          <p:cNvSpPr>
            <a:spLocks noGrp="1"/>
          </p:cNvSpPr>
          <p:nvPr>
            <p:ph type="sldNum" idx="13"/>
          </p:nvPr>
        </p:nvSpPr>
        <p:spPr>
          <a:xfrm>
            <a:off x="3884760" y="8685360"/>
            <a:ext cx="2971440" cy="458280"/>
          </a:xfrm>
          <a:prstGeom prst="rect">
            <a:avLst/>
          </a:prstGeom>
          <a:noFill/>
          <a:ln w="0">
            <a:noFill/>
          </a:ln>
        </p:spPr>
        <p:txBody>
          <a:bodyPr anchor="b">
            <a:noAutofit/>
          </a:bodyPr>
          <a:lstStyle>
            <a:lvl1pPr algn="r">
              <a:lnSpc>
                <a:spcPct val="100000"/>
              </a:lnSpc>
              <a:buNone/>
              <a:defRPr b="0" lang="en-US" sz="1200" spc="-1" strike="noStrike">
                <a:latin typeface="Times New Roman"/>
              </a:defRPr>
            </a:lvl1pPr>
          </a:lstStyle>
          <a:p>
            <a:pPr algn="r">
              <a:lnSpc>
                <a:spcPct val="100000"/>
              </a:lnSpc>
              <a:buNone/>
            </a:pPr>
            <a:fld id="{AA07A07F-B598-4839-B790-51DF9A1FFA09}" type="slidenum">
              <a:rPr b="0" lang="en-US" sz="1200" spc="-1" strike="noStrike">
                <a:latin typeface="Times New Roman"/>
              </a:rPr>
              <a:t>39</a:t>
            </a:fld>
            <a:endParaRPr b="0" lang="en-US" sz="1200" spc="-1" strike="noStrike">
              <a:latin typeface="Times New Roman"/>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9" name="PlaceHolder 1"/>
          <p:cNvSpPr>
            <a:spLocks noGrp="1"/>
          </p:cNvSpPr>
          <p:nvPr>
            <p:ph type="sldImg"/>
          </p:nvPr>
        </p:nvSpPr>
        <p:spPr>
          <a:xfrm>
            <a:off x="685800" y="1143000"/>
            <a:ext cx="5486040" cy="3085920"/>
          </a:xfrm>
          <a:prstGeom prst="rect">
            <a:avLst/>
          </a:prstGeom>
          <a:ln w="0">
            <a:noFill/>
          </a:ln>
        </p:spPr>
      </p:sp>
      <p:sp>
        <p:nvSpPr>
          <p:cNvPr id="260" name="PlaceHolder 2"/>
          <p:cNvSpPr>
            <a:spLocks noGrp="1"/>
          </p:cNvSpPr>
          <p:nvPr>
            <p:ph type="body"/>
          </p:nvPr>
        </p:nvSpPr>
        <p:spPr>
          <a:xfrm>
            <a:off x="685800" y="4400640"/>
            <a:ext cx="5486040" cy="3600000"/>
          </a:xfrm>
          <a:prstGeom prst="rect">
            <a:avLst/>
          </a:prstGeom>
          <a:noFill/>
          <a:ln w="0">
            <a:noFill/>
          </a:ln>
        </p:spPr>
        <p:txBody>
          <a:bodyPr anchor="t">
            <a:noAutofit/>
          </a:bodyPr>
          <a:p>
            <a:pPr marL="216000" indent="-216000">
              <a:lnSpc>
                <a:spcPct val="100000"/>
              </a:lnSpc>
              <a:buNone/>
            </a:pPr>
            <a:r>
              <a:rPr b="0" lang="zh-CN" sz="2000" spc="-1" strike="noStrike">
                <a:latin typeface="Arial"/>
              </a:rPr>
              <a:t>预训练语言模型的发展</a:t>
            </a:r>
            <a:endParaRPr b="0" lang="en-US" sz="2000" spc="-1" strike="noStrike">
              <a:latin typeface="Arial"/>
            </a:endParaRPr>
          </a:p>
          <a:p>
            <a:pPr marL="216000" indent="-216000">
              <a:lnSpc>
                <a:spcPct val="100000"/>
              </a:lnSpc>
              <a:buNone/>
            </a:pPr>
            <a:endParaRPr b="0" lang="en-US" sz="2000" spc="-1" strike="noStrike">
              <a:latin typeface="Arial"/>
            </a:endParaRPr>
          </a:p>
          <a:p>
            <a:pPr marL="216000" indent="-216000">
              <a:lnSpc>
                <a:spcPct val="100000"/>
              </a:lnSpc>
              <a:buNone/>
            </a:pPr>
            <a:r>
              <a:rPr b="0" lang="zh-CN" sz="2000" spc="-1" strike="noStrike">
                <a:latin typeface="Arial"/>
              </a:rPr>
              <a:t>自</a:t>
            </a:r>
            <a:r>
              <a:rPr b="0" lang="en-US" sz="2000" spc="-1" strike="noStrike">
                <a:latin typeface="Arial"/>
              </a:rPr>
              <a:t>Transformer</a:t>
            </a:r>
            <a:r>
              <a:rPr b="0" lang="zh-CN" sz="2000" spc="-1" strike="noStrike">
                <a:latin typeface="Arial"/>
              </a:rPr>
              <a:t>模型以来，预训练语言模型架构可以被分为三类</a:t>
            </a:r>
            <a:endParaRPr b="0" lang="en-US" sz="2000" spc="-1" strike="noStrike">
              <a:latin typeface="Arial"/>
            </a:endParaRPr>
          </a:p>
          <a:p>
            <a:pPr marL="216000" indent="-216000">
              <a:lnSpc>
                <a:spcPct val="100000"/>
              </a:lnSpc>
              <a:buNone/>
            </a:pPr>
            <a:endParaRPr b="0" lang="en-US" sz="2000" spc="-1" strike="noStrike">
              <a:latin typeface="Arial"/>
            </a:endParaRPr>
          </a:p>
          <a:p>
            <a:pPr marL="216000" indent="-216000">
              <a:lnSpc>
                <a:spcPct val="100000"/>
              </a:lnSpc>
              <a:buNone/>
            </a:pPr>
            <a:r>
              <a:rPr b="0" lang="zh-CN" sz="2000" spc="-1" strike="noStrike">
                <a:latin typeface="Arial"/>
              </a:rPr>
              <a:t>纯编码器结构、编码器</a:t>
            </a:r>
            <a:r>
              <a:rPr b="0" lang="en-US" sz="2000" spc="-1" strike="noStrike">
                <a:latin typeface="Arial"/>
              </a:rPr>
              <a:t>-</a:t>
            </a:r>
            <a:r>
              <a:rPr b="0" lang="zh-CN" sz="2000" spc="-1" strike="noStrike">
                <a:latin typeface="Arial"/>
              </a:rPr>
              <a:t>解码器结构、纯解码器结构</a:t>
            </a:r>
            <a:endParaRPr b="0" lang="en-US" sz="2000" spc="-1" strike="noStrike">
              <a:latin typeface="Arial"/>
            </a:endParaRPr>
          </a:p>
          <a:p>
            <a:pPr marL="216000" indent="-216000">
              <a:lnSpc>
                <a:spcPct val="100000"/>
              </a:lnSpc>
              <a:buNone/>
            </a:pPr>
            <a:endParaRPr b="0" lang="en-US" sz="2000" spc="-1" strike="noStrike">
              <a:latin typeface="Arial"/>
            </a:endParaRPr>
          </a:p>
          <a:p>
            <a:pPr marL="216000" indent="-216000">
              <a:lnSpc>
                <a:spcPct val="100000"/>
              </a:lnSpc>
              <a:buNone/>
            </a:pPr>
            <a:r>
              <a:rPr b="0" lang="en-US" sz="2000" spc="-1" strike="noStrike">
                <a:latin typeface="Arial"/>
              </a:rPr>
              <a:t>2021 </a:t>
            </a:r>
            <a:r>
              <a:rPr b="0" lang="zh-CN" sz="2000" spc="-1" strike="noStrike">
                <a:latin typeface="Arial"/>
              </a:rPr>
              <a:t>年之后，随着改变游戏规则的 </a:t>
            </a:r>
            <a:r>
              <a:rPr b="0" lang="en-US" sz="2000" spc="-1" strike="noStrike">
                <a:latin typeface="Arial"/>
              </a:rPr>
              <a:t>GPT-3 </a:t>
            </a:r>
            <a:r>
              <a:rPr b="0" lang="zh-CN" sz="2000" spc="-1" strike="noStrike">
                <a:latin typeface="Arial"/>
              </a:rPr>
              <a:t>的推出，纯解码器模型逐渐主导了 </a:t>
            </a:r>
            <a:r>
              <a:rPr b="0" lang="en-US" sz="2000" spc="-1" strike="noStrike">
                <a:latin typeface="Arial"/>
              </a:rPr>
              <a:t>LLM </a:t>
            </a:r>
            <a:r>
              <a:rPr b="0" lang="zh-CN" sz="2000" spc="-1" strike="noStrike">
                <a:latin typeface="Arial"/>
              </a:rPr>
              <a:t>的发展，纯编码器模型逐渐开始淡出市场</a:t>
            </a:r>
            <a:endParaRPr b="0" lang="en-US" sz="2000" spc="-1" strike="noStrike">
              <a:latin typeface="Arial"/>
            </a:endParaRPr>
          </a:p>
          <a:p>
            <a:pPr marL="216000" indent="-216000">
              <a:lnSpc>
                <a:spcPct val="100000"/>
              </a:lnSpc>
              <a:buNone/>
            </a:pPr>
            <a:endParaRPr b="0" lang="en-US" sz="2000" spc="-1" strike="noStrike">
              <a:latin typeface="Arial"/>
            </a:endParaRPr>
          </a:p>
          <a:p>
            <a:pPr marL="216000" indent="-216000">
              <a:lnSpc>
                <a:spcPct val="100000"/>
              </a:lnSpc>
              <a:buNone/>
            </a:pPr>
            <a:endParaRPr b="0" lang="en-US" sz="2000" spc="-1" strike="noStrike">
              <a:latin typeface="Arial"/>
            </a:endParaRPr>
          </a:p>
        </p:txBody>
      </p:sp>
      <p:sp>
        <p:nvSpPr>
          <p:cNvPr id="261" name="PlaceHolder 3"/>
          <p:cNvSpPr>
            <a:spLocks noGrp="1"/>
          </p:cNvSpPr>
          <p:nvPr>
            <p:ph type="sldNum" idx="14"/>
          </p:nvPr>
        </p:nvSpPr>
        <p:spPr>
          <a:xfrm>
            <a:off x="3884760" y="8685360"/>
            <a:ext cx="2971440" cy="458280"/>
          </a:xfrm>
          <a:prstGeom prst="rect">
            <a:avLst/>
          </a:prstGeom>
          <a:noFill/>
          <a:ln w="0">
            <a:noFill/>
          </a:ln>
        </p:spPr>
        <p:txBody>
          <a:bodyPr anchor="b">
            <a:noAutofit/>
          </a:bodyPr>
          <a:lstStyle>
            <a:lvl1pPr algn="r">
              <a:lnSpc>
                <a:spcPct val="100000"/>
              </a:lnSpc>
              <a:buNone/>
              <a:defRPr b="0" lang="en-US" sz="1200" spc="-1" strike="noStrike">
                <a:latin typeface="Times New Roman"/>
              </a:defRPr>
            </a:lvl1pPr>
          </a:lstStyle>
          <a:p>
            <a:pPr algn="r">
              <a:lnSpc>
                <a:spcPct val="100000"/>
              </a:lnSpc>
              <a:buNone/>
            </a:pPr>
            <a:fld id="{50C80C63-F0EA-47E5-B672-8255324C7F61}"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2" name="PlaceHolder 1"/>
          <p:cNvSpPr>
            <a:spLocks noGrp="1"/>
          </p:cNvSpPr>
          <p:nvPr>
            <p:ph type="sldImg"/>
          </p:nvPr>
        </p:nvSpPr>
        <p:spPr>
          <a:xfrm>
            <a:off x="685800" y="1143000"/>
            <a:ext cx="5486040" cy="3085920"/>
          </a:xfrm>
          <a:prstGeom prst="rect">
            <a:avLst/>
          </a:prstGeom>
          <a:ln w="0">
            <a:noFill/>
          </a:ln>
        </p:spPr>
      </p:sp>
      <p:sp>
        <p:nvSpPr>
          <p:cNvPr id="263" name="PlaceHolder 2"/>
          <p:cNvSpPr>
            <a:spLocks noGrp="1"/>
          </p:cNvSpPr>
          <p:nvPr>
            <p:ph type="body"/>
          </p:nvPr>
        </p:nvSpPr>
        <p:spPr>
          <a:xfrm>
            <a:off x="685800" y="4400640"/>
            <a:ext cx="5486040" cy="3600000"/>
          </a:xfrm>
          <a:prstGeom prst="rect">
            <a:avLst/>
          </a:prstGeom>
          <a:noFill/>
          <a:ln w="0">
            <a:noFill/>
          </a:ln>
        </p:spPr>
        <p:txBody>
          <a:bodyPr anchor="t">
            <a:noAutofit/>
          </a:bodyPr>
          <a:p>
            <a:pPr marL="216000" indent="-216000">
              <a:lnSpc>
                <a:spcPct val="100000"/>
              </a:lnSpc>
              <a:buNone/>
            </a:pPr>
            <a:r>
              <a:rPr b="0" lang="zh-CN" sz="2000" spc="-1" strike="noStrike">
                <a:latin typeface="Arial"/>
              </a:rPr>
              <a:t>预训练语言模型的发展</a:t>
            </a:r>
            <a:endParaRPr b="0" lang="en-US" sz="2000" spc="-1" strike="noStrike">
              <a:latin typeface="Arial"/>
            </a:endParaRPr>
          </a:p>
          <a:p>
            <a:pPr marL="216000" indent="-216000">
              <a:lnSpc>
                <a:spcPct val="100000"/>
              </a:lnSpc>
              <a:buNone/>
            </a:pPr>
            <a:endParaRPr b="0" lang="en-US" sz="2000" spc="-1" strike="noStrike">
              <a:latin typeface="Arial"/>
            </a:endParaRPr>
          </a:p>
          <a:p>
            <a:pPr marL="216000" indent="-216000">
              <a:lnSpc>
                <a:spcPct val="100000"/>
              </a:lnSpc>
              <a:buNone/>
            </a:pPr>
            <a:r>
              <a:rPr b="0" lang="zh-CN" sz="2000" spc="-1" strike="noStrike">
                <a:latin typeface="Arial"/>
              </a:rPr>
              <a:t>自</a:t>
            </a:r>
            <a:r>
              <a:rPr b="0" lang="en-US" sz="2000" spc="-1" strike="noStrike">
                <a:latin typeface="Arial"/>
              </a:rPr>
              <a:t>Transformer</a:t>
            </a:r>
            <a:r>
              <a:rPr b="0" lang="zh-CN" sz="2000" spc="-1" strike="noStrike">
                <a:latin typeface="Arial"/>
              </a:rPr>
              <a:t>模型以来，预训练语言模型架构可以被分为三类</a:t>
            </a:r>
            <a:endParaRPr b="0" lang="en-US" sz="2000" spc="-1" strike="noStrike">
              <a:latin typeface="Arial"/>
            </a:endParaRPr>
          </a:p>
          <a:p>
            <a:pPr marL="216000" indent="-216000">
              <a:lnSpc>
                <a:spcPct val="100000"/>
              </a:lnSpc>
              <a:buNone/>
            </a:pPr>
            <a:endParaRPr b="0" lang="en-US" sz="2000" spc="-1" strike="noStrike">
              <a:latin typeface="Arial"/>
            </a:endParaRPr>
          </a:p>
          <a:p>
            <a:pPr marL="216000" indent="-216000">
              <a:lnSpc>
                <a:spcPct val="100000"/>
              </a:lnSpc>
              <a:buNone/>
            </a:pPr>
            <a:r>
              <a:rPr b="0" lang="zh-CN" sz="2000" spc="-1" strike="noStrike">
                <a:latin typeface="Arial"/>
              </a:rPr>
              <a:t>纯编码器结构、编码器</a:t>
            </a:r>
            <a:r>
              <a:rPr b="0" lang="en-US" sz="2000" spc="-1" strike="noStrike">
                <a:latin typeface="Arial"/>
              </a:rPr>
              <a:t>-</a:t>
            </a:r>
            <a:r>
              <a:rPr b="0" lang="zh-CN" sz="2000" spc="-1" strike="noStrike">
                <a:latin typeface="Arial"/>
              </a:rPr>
              <a:t>解码器结构、纯解码器结构</a:t>
            </a:r>
            <a:endParaRPr b="0" lang="en-US" sz="2000" spc="-1" strike="noStrike">
              <a:latin typeface="Arial"/>
            </a:endParaRPr>
          </a:p>
          <a:p>
            <a:pPr marL="216000" indent="-216000">
              <a:lnSpc>
                <a:spcPct val="100000"/>
              </a:lnSpc>
              <a:buNone/>
            </a:pPr>
            <a:endParaRPr b="0" lang="en-US" sz="2000" spc="-1" strike="noStrike">
              <a:latin typeface="Arial"/>
            </a:endParaRPr>
          </a:p>
          <a:p>
            <a:pPr marL="216000" indent="-216000">
              <a:lnSpc>
                <a:spcPct val="100000"/>
              </a:lnSpc>
              <a:buNone/>
            </a:pPr>
            <a:r>
              <a:rPr b="0" lang="en-US" sz="2000" spc="-1" strike="noStrike">
                <a:latin typeface="Arial"/>
              </a:rPr>
              <a:t>2021 </a:t>
            </a:r>
            <a:r>
              <a:rPr b="0" lang="zh-CN" sz="2000" spc="-1" strike="noStrike">
                <a:latin typeface="Arial"/>
              </a:rPr>
              <a:t>年之后，随着改变游戏规则的 </a:t>
            </a:r>
            <a:r>
              <a:rPr b="0" lang="en-US" sz="2000" spc="-1" strike="noStrike">
                <a:latin typeface="Arial"/>
              </a:rPr>
              <a:t>GPT-3 </a:t>
            </a:r>
            <a:r>
              <a:rPr b="0" lang="zh-CN" sz="2000" spc="-1" strike="noStrike">
                <a:latin typeface="Arial"/>
              </a:rPr>
              <a:t>的推出，纯解码器模型逐渐主导了 </a:t>
            </a:r>
            <a:r>
              <a:rPr b="0" lang="en-US" sz="2000" spc="-1" strike="noStrike">
                <a:latin typeface="Arial"/>
              </a:rPr>
              <a:t>LLM </a:t>
            </a:r>
            <a:r>
              <a:rPr b="0" lang="zh-CN" sz="2000" spc="-1" strike="noStrike">
                <a:latin typeface="Arial"/>
              </a:rPr>
              <a:t>的发展，纯编码器模型逐渐开始淡出市场</a:t>
            </a:r>
            <a:endParaRPr b="0" lang="en-US" sz="2000" spc="-1" strike="noStrike">
              <a:latin typeface="Arial"/>
            </a:endParaRPr>
          </a:p>
          <a:p>
            <a:pPr marL="216000" indent="-216000">
              <a:lnSpc>
                <a:spcPct val="100000"/>
              </a:lnSpc>
              <a:buNone/>
            </a:pPr>
            <a:endParaRPr b="0" lang="en-US" sz="2000" spc="-1" strike="noStrike">
              <a:latin typeface="Arial"/>
            </a:endParaRPr>
          </a:p>
          <a:p>
            <a:pPr marL="216000" indent="-216000">
              <a:lnSpc>
                <a:spcPct val="100000"/>
              </a:lnSpc>
              <a:buNone/>
            </a:pPr>
            <a:endParaRPr b="0" lang="en-US" sz="2000" spc="-1" strike="noStrike">
              <a:latin typeface="Arial"/>
            </a:endParaRPr>
          </a:p>
        </p:txBody>
      </p:sp>
      <p:sp>
        <p:nvSpPr>
          <p:cNvPr id="264" name="PlaceHolder 3"/>
          <p:cNvSpPr>
            <a:spLocks noGrp="1"/>
          </p:cNvSpPr>
          <p:nvPr>
            <p:ph type="sldNum" idx="15"/>
          </p:nvPr>
        </p:nvSpPr>
        <p:spPr>
          <a:xfrm>
            <a:off x="3884760" y="8685360"/>
            <a:ext cx="2971440" cy="458280"/>
          </a:xfrm>
          <a:prstGeom prst="rect">
            <a:avLst/>
          </a:prstGeom>
          <a:noFill/>
          <a:ln w="0">
            <a:noFill/>
          </a:ln>
        </p:spPr>
        <p:txBody>
          <a:bodyPr anchor="b">
            <a:noAutofit/>
          </a:bodyPr>
          <a:lstStyle>
            <a:lvl1pPr algn="r">
              <a:lnSpc>
                <a:spcPct val="100000"/>
              </a:lnSpc>
              <a:buNone/>
              <a:defRPr b="0" lang="en-US" sz="1200" spc="-1" strike="noStrike">
                <a:latin typeface="Times New Roman"/>
              </a:defRPr>
            </a:lvl1pPr>
          </a:lstStyle>
          <a:p>
            <a:pPr algn="r">
              <a:lnSpc>
                <a:spcPct val="100000"/>
              </a:lnSpc>
              <a:buNone/>
            </a:pPr>
            <a:fld id="{D4A54905-B81B-4F20-916E-0F55F4CF1FEA}" type="slidenum">
              <a:rPr b="0" lang="en-US" sz="1200" spc="-1" strike="noStrike">
                <a:latin typeface="Times New Roman"/>
              </a:rPr>
              <a:t>&lt;number&gt;</a:t>
            </a:fld>
            <a:endParaRPr b="0" lang="en-US" sz="12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p>
            <a:r>
              <a:t>Footer</a:t>
            </a:r>
          </a:p>
        </p:txBody>
      </p:sp>
      <p:sp>
        <p:nvSpPr>
          <p:cNvPr id="3" name="PlaceHolder 2"/>
          <p:cNvSpPr>
            <a:spLocks noGrp="1"/>
          </p:cNvSpPr>
          <p:nvPr>
            <p:ph type="sldNum" idx="3"/>
          </p:nvPr>
        </p:nvSpPr>
        <p:spPr/>
        <p:txBody>
          <a:bodyPr/>
          <a:p>
            <a:fld id="{DF4AE45B-A8E7-4D49-BA62-4DDDA1509B46}" type="slidenum">
              <a:t>&lt;#&gt;</a:t>
            </a:fld>
          </a:p>
        </p:txBody>
      </p:sp>
      <p:sp>
        <p:nvSpPr>
          <p:cNvPr id="4" name="PlaceHolder 3"/>
          <p:cNvSpPr>
            <a:spLocks noGrp="1"/>
          </p:cNvSpPr>
          <p:nvPr>
            <p:ph type="dt" idx="1"/>
          </p:nvPr>
        </p:nvSpPr>
        <p:spPr/>
        <p:txBody>
          <a:bodyPr/>
          <a:p>
            <a:r>
              <a:rPr lang="en-US"/>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831960" y="1124640"/>
            <a:ext cx="10515240" cy="2852280"/>
          </a:xfrm>
          <a:prstGeom prst="rect">
            <a:avLst/>
          </a:prstGeom>
          <a:noFill/>
          <a:ln w="0">
            <a:noFill/>
          </a:ln>
        </p:spPr>
        <p:txBody>
          <a:bodyPr lIns="0" rIns="0" tIns="0" bIns="0" anchor="ctr">
            <a:noAutofit/>
          </a:bodyPr>
          <a:p>
            <a:endParaRPr b="0" lang="en-US" sz="1800" spc="-1" strike="noStrike">
              <a:solidFill>
                <a:srgbClr val="000000"/>
              </a:solidFill>
              <a:latin typeface="Verdana"/>
            </a:endParaRPr>
          </a:p>
        </p:txBody>
      </p:sp>
      <p:sp>
        <p:nvSpPr>
          <p:cNvPr id="27" name="PlaceHolder 2"/>
          <p:cNvSpPr>
            <a:spLocks noGrp="1"/>
          </p:cNvSpPr>
          <p:nvPr>
            <p:ph/>
          </p:nvPr>
        </p:nvSpPr>
        <p:spPr>
          <a:xfrm>
            <a:off x="831960" y="4004640"/>
            <a:ext cx="1051524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28" name="PlaceHolder 3"/>
          <p:cNvSpPr>
            <a:spLocks noGrp="1"/>
          </p:cNvSpPr>
          <p:nvPr>
            <p:ph/>
          </p:nvPr>
        </p:nvSpPr>
        <p:spPr>
          <a:xfrm>
            <a:off x="831960" y="4788360"/>
            <a:ext cx="1051524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8EE1E7BA-2F21-4460-AC49-1841318CDA11}" type="slidenum">
              <a:t>&lt;#&gt;</a:t>
            </a:fld>
          </a:p>
        </p:txBody>
      </p:sp>
      <p:sp>
        <p:nvSpPr>
          <p:cNvPr id="7" name="PlaceHolder 6"/>
          <p:cNvSpPr>
            <a:spLocks noGrp="1"/>
          </p:cNvSpPr>
          <p:nvPr>
            <p:ph type="dt" idx="1"/>
          </p:nvPr>
        </p:nvSpPr>
        <p:spPr/>
        <p:txBody>
          <a:bodyPr/>
          <a:p>
            <a:r>
              <a:rPr lang="en-US"/>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831960" y="1124640"/>
            <a:ext cx="10515240" cy="2852280"/>
          </a:xfrm>
          <a:prstGeom prst="rect">
            <a:avLst/>
          </a:prstGeom>
          <a:noFill/>
          <a:ln w="0">
            <a:noFill/>
          </a:ln>
        </p:spPr>
        <p:txBody>
          <a:bodyPr lIns="0" rIns="0" tIns="0" bIns="0" anchor="ctr">
            <a:noAutofit/>
          </a:bodyPr>
          <a:p>
            <a:endParaRPr b="0" lang="en-US" sz="1800" spc="-1" strike="noStrike">
              <a:solidFill>
                <a:srgbClr val="000000"/>
              </a:solidFill>
              <a:latin typeface="Verdana"/>
            </a:endParaRPr>
          </a:p>
        </p:txBody>
      </p:sp>
      <p:sp>
        <p:nvSpPr>
          <p:cNvPr id="30" name="PlaceHolder 2"/>
          <p:cNvSpPr>
            <a:spLocks noGrp="1"/>
          </p:cNvSpPr>
          <p:nvPr>
            <p:ph/>
          </p:nvPr>
        </p:nvSpPr>
        <p:spPr>
          <a:xfrm>
            <a:off x="831960" y="4004640"/>
            <a:ext cx="513108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31" name="PlaceHolder 3"/>
          <p:cNvSpPr>
            <a:spLocks noGrp="1"/>
          </p:cNvSpPr>
          <p:nvPr>
            <p:ph/>
          </p:nvPr>
        </p:nvSpPr>
        <p:spPr>
          <a:xfrm>
            <a:off x="6220080" y="4004640"/>
            <a:ext cx="513108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32" name="PlaceHolder 4"/>
          <p:cNvSpPr>
            <a:spLocks noGrp="1"/>
          </p:cNvSpPr>
          <p:nvPr>
            <p:ph/>
          </p:nvPr>
        </p:nvSpPr>
        <p:spPr>
          <a:xfrm>
            <a:off x="831960" y="4788360"/>
            <a:ext cx="513108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33" name="PlaceHolder 5"/>
          <p:cNvSpPr>
            <a:spLocks noGrp="1"/>
          </p:cNvSpPr>
          <p:nvPr>
            <p:ph/>
          </p:nvPr>
        </p:nvSpPr>
        <p:spPr>
          <a:xfrm>
            <a:off x="6220080" y="4788360"/>
            <a:ext cx="513108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7" name="PlaceHolder 6"/>
          <p:cNvSpPr>
            <a:spLocks noGrp="1"/>
          </p:cNvSpPr>
          <p:nvPr>
            <p:ph type="ftr" idx="2"/>
          </p:nvPr>
        </p:nvSpPr>
        <p:spPr/>
        <p:txBody>
          <a:bodyPr/>
          <a:p>
            <a:r>
              <a:t>Footer</a:t>
            </a:r>
          </a:p>
        </p:txBody>
      </p:sp>
      <p:sp>
        <p:nvSpPr>
          <p:cNvPr id="8" name="PlaceHolder 7"/>
          <p:cNvSpPr>
            <a:spLocks noGrp="1"/>
          </p:cNvSpPr>
          <p:nvPr>
            <p:ph type="sldNum" idx="3"/>
          </p:nvPr>
        </p:nvSpPr>
        <p:spPr/>
        <p:txBody>
          <a:bodyPr/>
          <a:p>
            <a:fld id="{D1304FAA-B9AF-43DD-A19B-2ABE99880503}" type="slidenum">
              <a:t>&lt;#&gt;</a:t>
            </a:fld>
          </a:p>
        </p:txBody>
      </p:sp>
      <p:sp>
        <p:nvSpPr>
          <p:cNvPr id="9" name="PlaceHolder 8"/>
          <p:cNvSpPr>
            <a:spLocks noGrp="1"/>
          </p:cNvSpPr>
          <p:nvPr>
            <p:ph type="dt" idx="1"/>
          </p:nvPr>
        </p:nvSpPr>
        <p:spPr/>
        <p:txBody>
          <a:bodyPr/>
          <a:p>
            <a:r>
              <a:rPr lang="en-US"/>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831960" y="1124640"/>
            <a:ext cx="10515240" cy="2852280"/>
          </a:xfrm>
          <a:prstGeom prst="rect">
            <a:avLst/>
          </a:prstGeom>
          <a:noFill/>
          <a:ln w="0">
            <a:noFill/>
          </a:ln>
        </p:spPr>
        <p:txBody>
          <a:bodyPr lIns="0" rIns="0" tIns="0" bIns="0" anchor="ctr">
            <a:noAutofit/>
          </a:bodyPr>
          <a:p>
            <a:endParaRPr b="0" lang="en-US" sz="1800" spc="-1" strike="noStrike">
              <a:solidFill>
                <a:srgbClr val="000000"/>
              </a:solidFill>
              <a:latin typeface="Verdana"/>
            </a:endParaRPr>
          </a:p>
        </p:txBody>
      </p:sp>
      <p:sp>
        <p:nvSpPr>
          <p:cNvPr id="35" name="PlaceHolder 2"/>
          <p:cNvSpPr>
            <a:spLocks noGrp="1"/>
          </p:cNvSpPr>
          <p:nvPr>
            <p:ph/>
          </p:nvPr>
        </p:nvSpPr>
        <p:spPr>
          <a:xfrm>
            <a:off x="831960" y="4004640"/>
            <a:ext cx="338580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36" name="PlaceHolder 3"/>
          <p:cNvSpPr>
            <a:spLocks noGrp="1"/>
          </p:cNvSpPr>
          <p:nvPr>
            <p:ph/>
          </p:nvPr>
        </p:nvSpPr>
        <p:spPr>
          <a:xfrm>
            <a:off x="4387320" y="4004640"/>
            <a:ext cx="338580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37" name="PlaceHolder 4"/>
          <p:cNvSpPr>
            <a:spLocks noGrp="1"/>
          </p:cNvSpPr>
          <p:nvPr>
            <p:ph/>
          </p:nvPr>
        </p:nvSpPr>
        <p:spPr>
          <a:xfrm>
            <a:off x="7943040" y="4004640"/>
            <a:ext cx="338580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38" name="PlaceHolder 5"/>
          <p:cNvSpPr>
            <a:spLocks noGrp="1"/>
          </p:cNvSpPr>
          <p:nvPr>
            <p:ph/>
          </p:nvPr>
        </p:nvSpPr>
        <p:spPr>
          <a:xfrm>
            <a:off x="831960" y="4788360"/>
            <a:ext cx="338580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39" name="PlaceHolder 6"/>
          <p:cNvSpPr>
            <a:spLocks noGrp="1"/>
          </p:cNvSpPr>
          <p:nvPr>
            <p:ph/>
          </p:nvPr>
        </p:nvSpPr>
        <p:spPr>
          <a:xfrm>
            <a:off x="4387320" y="4788360"/>
            <a:ext cx="338580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40" name="PlaceHolder 7"/>
          <p:cNvSpPr>
            <a:spLocks noGrp="1"/>
          </p:cNvSpPr>
          <p:nvPr>
            <p:ph/>
          </p:nvPr>
        </p:nvSpPr>
        <p:spPr>
          <a:xfrm>
            <a:off x="7943040" y="4788360"/>
            <a:ext cx="338580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9" name="PlaceHolder 8"/>
          <p:cNvSpPr>
            <a:spLocks noGrp="1"/>
          </p:cNvSpPr>
          <p:nvPr>
            <p:ph type="ftr" idx="2"/>
          </p:nvPr>
        </p:nvSpPr>
        <p:spPr/>
        <p:txBody>
          <a:bodyPr/>
          <a:p>
            <a:r>
              <a:t>Footer</a:t>
            </a:r>
          </a:p>
        </p:txBody>
      </p:sp>
      <p:sp>
        <p:nvSpPr>
          <p:cNvPr id="10" name="PlaceHolder 9"/>
          <p:cNvSpPr>
            <a:spLocks noGrp="1"/>
          </p:cNvSpPr>
          <p:nvPr>
            <p:ph type="sldNum" idx="3"/>
          </p:nvPr>
        </p:nvSpPr>
        <p:spPr/>
        <p:txBody>
          <a:bodyPr/>
          <a:p>
            <a:fld id="{883BFCE3-5957-49DF-8EFD-994B461D5CAD}" type="slidenum">
              <a:t>&lt;#&gt;</a:t>
            </a:fld>
          </a:p>
        </p:txBody>
      </p:sp>
      <p:sp>
        <p:nvSpPr>
          <p:cNvPr id="11" name="PlaceHolder 10"/>
          <p:cNvSpPr>
            <a:spLocks noGrp="1"/>
          </p:cNvSpPr>
          <p:nvPr>
            <p:ph type="dt" idx="1"/>
          </p:nvPr>
        </p:nvSpPr>
        <p:spPr/>
        <p:txBody>
          <a:bodyPr/>
          <a:p>
            <a:r>
              <a:rPr lang="en-US"/>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p>
            <a:r>
              <a:t>Footer</a:t>
            </a:r>
          </a:p>
        </p:txBody>
      </p:sp>
      <p:sp>
        <p:nvSpPr>
          <p:cNvPr id="3" name="PlaceHolder 2"/>
          <p:cNvSpPr>
            <a:spLocks noGrp="1"/>
          </p:cNvSpPr>
          <p:nvPr>
            <p:ph type="sldNum" idx="6"/>
          </p:nvPr>
        </p:nvSpPr>
        <p:spPr/>
        <p:txBody>
          <a:bodyPr/>
          <a:p>
            <a:fld id="{EF23035F-2E6C-4B91-961B-EA3010FEF51A}" type="slidenum">
              <a:t>&lt;#&gt;</a:t>
            </a:fld>
          </a:p>
        </p:txBody>
      </p:sp>
      <p:sp>
        <p:nvSpPr>
          <p:cNvPr id="4" name="PlaceHolder 3"/>
          <p:cNvSpPr>
            <a:spLocks noGrp="1"/>
          </p:cNvSpPr>
          <p:nvPr>
            <p:ph type="dt" idx="4"/>
          </p:nvPr>
        </p:nvSpPr>
        <p:spPr/>
        <p:txBody>
          <a:bodyPr/>
          <a:p>
            <a:r>
              <a:rPr lang="en-US"/>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831960" y="1124640"/>
            <a:ext cx="10515240" cy="2852280"/>
          </a:xfrm>
          <a:prstGeom prst="rect">
            <a:avLst/>
          </a:prstGeom>
          <a:noFill/>
          <a:ln w="0">
            <a:noFill/>
          </a:ln>
        </p:spPr>
        <p:txBody>
          <a:bodyPr lIns="0" rIns="0" tIns="0" bIns="0" anchor="ctr">
            <a:noAutofit/>
          </a:bodyPr>
          <a:p>
            <a:endParaRPr b="0" lang="en-US" sz="1800" spc="-1" strike="noStrike">
              <a:solidFill>
                <a:srgbClr val="000000"/>
              </a:solidFill>
              <a:latin typeface="Verdana"/>
            </a:endParaRPr>
          </a:p>
        </p:txBody>
      </p:sp>
      <p:sp>
        <p:nvSpPr>
          <p:cNvPr id="50" name="PlaceHolder 2"/>
          <p:cNvSpPr>
            <a:spLocks noGrp="1"/>
          </p:cNvSpPr>
          <p:nvPr>
            <p:ph type="subTitle"/>
          </p:nvPr>
        </p:nvSpPr>
        <p:spPr>
          <a:xfrm>
            <a:off x="831960" y="4004640"/>
            <a:ext cx="10515240" cy="149976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5"/>
          </p:nvPr>
        </p:nvSpPr>
        <p:spPr/>
        <p:txBody>
          <a:bodyPr/>
          <a:p>
            <a:r>
              <a:t>Footer</a:t>
            </a:r>
          </a:p>
        </p:txBody>
      </p:sp>
      <p:sp>
        <p:nvSpPr>
          <p:cNvPr id="5" name="PlaceHolder 4"/>
          <p:cNvSpPr>
            <a:spLocks noGrp="1"/>
          </p:cNvSpPr>
          <p:nvPr>
            <p:ph type="sldNum" idx="6"/>
          </p:nvPr>
        </p:nvSpPr>
        <p:spPr/>
        <p:txBody>
          <a:bodyPr/>
          <a:p>
            <a:fld id="{D6CC339D-CF4A-40AB-B40A-A1DF03C00C69}" type="slidenum">
              <a:t>&lt;#&gt;</a:t>
            </a:fld>
          </a:p>
        </p:txBody>
      </p:sp>
      <p:sp>
        <p:nvSpPr>
          <p:cNvPr id="6" name="PlaceHolder 5"/>
          <p:cNvSpPr>
            <a:spLocks noGrp="1"/>
          </p:cNvSpPr>
          <p:nvPr>
            <p:ph type="dt" idx="4"/>
          </p:nvPr>
        </p:nvSpPr>
        <p:spPr/>
        <p:txBody>
          <a:bodyPr/>
          <a:p>
            <a:r>
              <a:rPr lang="en-US"/>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831960" y="1124640"/>
            <a:ext cx="10515240" cy="2852280"/>
          </a:xfrm>
          <a:prstGeom prst="rect">
            <a:avLst/>
          </a:prstGeom>
          <a:noFill/>
          <a:ln w="0">
            <a:noFill/>
          </a:ln>
        </p:spPr>
        <p:txBody>
          <a:bodyPr lIns="0" rIns="0" tIns="0" bIns="0" anchor="ctr">
            <a:noAutofit/>
          </a:bodyPr>
          <a:p>
            <a:endParaRPr b="0" lang="en-US" sz="1800" spc="-1" strike="noStrike">
              <a:solidFill>
                <a:srgbClr val="000000"/>
              </a:solidFill>
              <a:latin typeface="Verdana"/>
            </a:endParaRPr>
          </a:p>
        </p:txBody>
      </p:sp>
      <p:sp>
        <p:nvSpPr>
          <p:cNvPr id="52" name="PlaceHolder 2"/>
          <p:cNvSpPr>
            <a:spLocks noGrp="1"/>
          </p:cNvSpPr>
          <p:nvPr>
            <p:ph/>
          </p:nvPr>
        </p:nvSpPr>
        <p:spPr>
          <a:xfrm>
            <a:off x="831960" y="4004640"/>
            <a:ext cx="10515240" cy="14997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4" name="PlaceHolder 3"/>
          <p:cNvSpPr>
            <a:spLocks noGrp="1"/>
          </p:cNvSpPr>
          <p:nvPr>
            <p:ph type="ftr" idx="5"/>
          </p:nvPr>
        </p:nvSpPr>
        <p:spPr/>
        <p:txBody>
          <a:bodyPr/>
          <a:p>
            <a:r>
              <a:t>Footer</a:t>
            </a:r>
          </a:p>
        </p:txBody>
      </p:sp>
      <p:sp>
        <p:nvSpPr>
          <p:cNvPr id="5" name="PlaceHolder 4"/>
          <p:cNvSpPr>
            <a:spLocks noGrp="1"/>
          </p:cNvSpPr>
          <p:nvPr>
            <p:ph type="sldNum" idx="6"/>
          </p:nvPr>
        </p:nvSpPr>
        <p:spPr/>
        <p:txBody>
          <a:bodyPr/>
          <a:p>
            <a:fld id="{1663BAB1-B3C4-400F-AE39-DC6D5471C5A8}" type="slidenum">
              <a:t>&lt;#&gt;</a:t>
            </a:fld>
          </a:p>
        </p:txBody>
      </p:sp>
      <p:sp>
        <p:nvSpPr>
          <p:cNvPr id="6" name="PlaceHolder 5"/>
          <p:cNvSpPr>
            <a:spLocks noGrp="1"/>
          </p:cNvSpPr>
          <p:nvPr>
            <p:ph type="dt" idx="4"/>
          </p:nvPr>
        </p:nvSpPr>
        <p:spPr/>
        <p:txBody>
          <a:bodyPr/>
          <a:p>
            <a:r>
              <a:rPr lang="en-US"/>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831960" y="1124640"/>
            <a:ext cx="10515240" cy="2852280"/>
          </a:xfrm>
          <a:prstGeom prst="rect">
            <a:avLst/>
          </a:prstGeom>
          <a:noFill/>
          <a:ln w="0">
            <a:noFill/>
          </a:ln>
        </p:spPr>
        <p:txBody>
          <a:bodyPr lIns="0" rIns="0" tIns="0" bIns="0" anchor="ctr">
            <a:noAutofit/>
          </a:bodyPr>
          <a:p>
            <a:endParaRPr b="0" lang="en-US" sz="1800" spc="-1" strike="noStrike">
              <a:solidFill>
                <a:srgbClr val="000000"/>
              </a:solidFill>
              <a:latin typeface="Verdana"/>
            </a:endParaRPr>
          </a:p>
        </p:txBody>
      </p:sp>
      <p:sp>
        <p:nvSpPr>
          <p:cNvPr id="54" name="PlaceHolder 2"/>
          <p:cNvSpPr>
            <a:spLocks noGrp="1"/>
          </p:cNvSpPr>
          <p:nvPr>
            <p:ph/>
          </p:nvPr>
        </p:nvSpPr>
        <p:spPr>
          <a:xfrm>
            <a:off x="831960" y="4004640"/>
            <a:ext cx="5131080" cy="14997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55" name="PlaceHolder 3"/>
          <p:cNvSpPr>
            <a:spLocks noGrp="1"/>
          </p:cNvSpPr>
          <p:nvPr>
            <p:ph/>
          </p:nvPr>
        </p:nvSpPr>
        <p:spPr>
          <a:xfrm>
            <a:off x="6220080" y="4004640"/>
            <a:ext cx="5131080" cy="14997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5" name="PlaceHolder 4"/>
          <p:cNvSpPr>
            <a:spLocks noGrp="1"/>
          </p:cNvSpPr>
          <p:nvPr>
            <p:ph type="ftr" idx="5"/>
          </p:nvPr>
        </p:nvSpPr>
        <p:spPr/>
        <p:txBody>
          <a:bodyPr/>
          <a:p>
            <a:r>
              <a:t>Footer</a:t>
            </a:r>
          </a:p>
        </p:txBody>
      </p:sp>
      <p:sp>
        <p:nvSpPr>
          <p:cNvPr id="6" name="PlaceHolder 5"/>
          <p:cNvSpPr>
            <a:spLocks noGrp="1"/>
          </p:cNvSpPr>
          <p:nvPr>
            <p:ph type="sldNum" idx="6"/>
          </p:nvPr>
        </p:nvSpPr>
        <p:spPr/>
        <p:txBody>
          <a:bodyPr/>
          <a:p>
            <a:fld id="{E677324D-A8BC-4D49-AA02-B82C52540A7A}" type="slidenum">
              <a:t>&lt;#&gt;</a:t>
            </a:fld>
          </a:p>
        </p:txBody>
      </p:sp>
      <p:sp>
        <p:nvSpPr>
          <p:cNvPr id="7" name="PlaceHolder 6"/>
          <p:cNvSpPr>
            <a:spLocks noGrp="1"/>
          </p:cNvSpPr>
          <p:nvPr>
            <p:ph type="dt" idx="4"/>
          </p:nvPr>
        </p:nvSpPr>
        <p:spPr/>
        <p:txBody>
          <a:bodyPr/>
          <a:p>
            <a:r>
              <a:rPr lang="en-US"/>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831960" y="1124640"/>
            <a:ext cx="10515240" cy="2852280"/>
          </a:xfrm>
          <a:prstGeom prst="rect">
            <a:avLst/>
          </a:prstGeom>
          <a:noFill/>
          <a:ln w="0">
            <a:noFill/>
          </a:ln>
        </p:spPr>
        <p:txBody>
          <a:bodyPr lIns="0" rIns="0" tIns="0" bIns="0" anchor="ctr">
            <a:noAutofit/>
          </a:bodyPr>
          <a:p>
            <a:endParaRPr b="0" lang="en-US" sz="1800" spc="-1" strike="noStrike">
              <a:solidFill>
                <a:srgbClr val="000000"/>
              </a:solidFill>
              <a:latin typeface="Verdana"/>
            </a:endParaRPr>
          </a:p>
        </p:txBody>
      </p:sp>
      <p:sp>
        <p:nvSpPr>
          <p:cNvPr id="3" name="PlaceHolder 2"/>
          <p:cNvSpPr>
            <a:spLocks noGrp="1"/>
          </p:cNvSpPr>
          <p:nvPr>
            <p:ph type="ftr" idx="5"/>
          </p:nvPr>
        </p:nvSpPr>
        <p:spPr/>
        <p:txBody>
          <a:bodyPr/>
          <a:p>
            <a:r>
              <a:t>Footer</a:t>
            </a:r>
          </a:p>
        </p:txBody>
      </p:sp>
      <p:sp>
        <p:nvSpPr>
          <p:cNvPr id="4" name="PlaceHolder 3"/>
          <p:cNvSpPr>
            <a:spLocks noGrp="1"/>
          </p:cNvSpPr>
          <p:nvPr>
            <p:ph type="sldNum" idx="6"/>
          </p:nvPr>
        </p:nvSpPr>
        <p:spPr/>
        <p:txBody>
          <a:bodyPr/>
          <a:p>
            <a:fld id="{73D7FFC7-9341-4FE4-9612-AA9992E6CE16}" type="slidenum">
              <a:t>&lt;#&gt;</a:t>
            </a:fld>
          </a:p>
        </p:txBody>
      </p:sp>
      <p:sp>
        <p:nvSpPr>
          <p:cNvPr id="5" name="PlaceHolder 4"/>
          <p:cNvSpPr>
            <a:spLocks noGrp="1"/>
          </p:cNvSpPr>
          <p:nvPr>
            <p:ph type="dt" idx="4"/>
          </p:nvPr>
        </p:nvSpPr>
        <p:spPr/>
        <p:txBody>
          <a:bodyPr/>
          <a:p>
            <a:r>
              <a:rPr lang="en-US"/>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831960" y="1124640"/>
            <a:ext cx="10515240" cy="132228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5"/>
          </p:nvPr>
        </p:nvSpPr>
        <p:spPr/>
        <p:txBody>
          <a:bodyPr/>
          <a:p>
            <a:r>
              <a:t>Footer</a:t>
            </a:r>
          </a:p>
        </p:txBody>
      </p:sp>
      <p:sp>
        <p:nvSpPr>
          <p:cNvPr id="4" name="PlaceHolder 3"/>
          <p:cNvSpPr>
            <a:spLocks noGrp="1"/>
          </p:cNvSpPr>
          <p:nvPr>
            <p:ph type="sldNum" idx="6"/>
          </p:nvPr>
        </p:nvSpPr>
        <p:spPr/>
        <p:txBody>
          <a:bodyPr/>
          <a:p>
            <a:fld id="{4A808FCA-536E-4C70-888F-586FF9B8F5CD}" type="slidenum">
              <a:t>&lt;#&gt;</a:t>
            </a:fld>
          </a:p>
        </p:txBody>
      </p:sp>
      <p:sp>
        <p:nvSpPr>
          <p:cNvPr id="5" name="PlaceHolder 4"/>
          <p:cNvSpPr>
            <a:spLocks noGrp="1"/>
          </p:cNvSpPr>
          <p:nvPr>
            <p:ph type="dt" idx="4"/>
          </p:nvPr>
        </p:nvSpPr>
        <p:spPr/>
        <p:txBody>
          <a:bodyPr/>
          <a:p>
            <a:r>
              <a:rPr lang="en-US"/>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831960" y="1124640"/>
            <a:ext cx="10515240" cy="2852280"/>
          </a:xfrm>
          <a:prstGeom prst="rect">
            <a:avLst/>
          </a:prstGeom>
          <a:noFill/>
          <a:ln w="0">
            <a:noFill/>
          </a:ln>
        </p:spPr>
        <p:txBody>
          <a:bodyPr lIns="0" rIns="0" tIns="0" bIns="0" anchor="ctr">
            <a:noAutofit/>
          </a:bodyPr>
          <a:p>
            <a:endParaRPr b="0" lang="en-US" sz="1800" spc="-1" strike="noStrike">
              <a:solidFill>
                <a:srgbClr val="000000"/>
              </a:solidFill>
              <a:latin typeface="Verdana"/>
            </a:endParaRPr>
          </a:p>
        </p:txBody>
      </p:sp>
      <p:sp>
        <p:nvSpPr>
          <p:cNvPr id="59" name="PlaceHolder 2"/>
          <p:cNvSpPr>
            <a:spLocks noGrp="1"/>
          </p:cNvSpPr>
          <p:nvPr>
            <p:ph/>
          </p:nvPr>
        </p:nvSpPr>
        <p:spPr>
          <a:xfrm>
            <a:off x="831960" y="4004640"/>
            <a:ext cx="513108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60" name="PlaceHolder 3"/>
          <p:cNvSpPr>
            <a:spLocks noGrp="1"/>
          </p:cNvSpPr>
          <p:nvPr>
            <p:ph/>
          </p:nvPr>
        </p:nvSpPr>
        <p:spPr>
          <a:xfrm>
            <a:off x="6220080" y="4004640"/>
            <a:ext cx="5131080" cy="14997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61" name="PlaceHolder 4"/>
          <p:cNvSpPr>
            <a:spLocks noGrp="1"/>
          </p:cNvSpPr>
          <p:nvPr>
            <p:ph/>
          </p:nvPr>
        </p:nvSpPr>
        <p:spPr>
          <a:xfrm>
            <a:off x="831960" y="4788360"/>
            <a:ext cx="513108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6" name="PlaceHolder 5"/>
          <p:cNvSpPr>
            <a:spLocks noGrp="1"/>
          </p:cNvSpPr>
          <p:nvPr>
            <p:ph type="ftr" idx="5"/>
          </p:nvPr>
        </p:nvSpPr>
        <p:spPr/>
        <p:txBody>
          <a:bodyPr/>
          <a:p>
            <a:r>
              <a:t>Footer</a:t>
            </a:r>
          </a:p>
        </p:txBody>
      </p:sp>
      <p:sp>
        <p:nvSpPr>
          <p:cNvPr id="7" name="PlaceHolder 6"/>
          <p:cNvSpPr>
            <a:spLocks noGrp="1"/>
          </p:cNvSpPr>
          <p:nvPr>
            <p:ph type="sldNum" idx="6"/>
          </p:nvPr>
        </p:nvSpPr>
        <p:spPr/>
        <p:txBody>
          <a:bodyPr/>
          <a:p>
            <a:fld id="{DC375BA1-2CE8-4C2B-AA84-6880ADFB86D2}" type="slidenum">
              <a:t>&lt;#&gt;</a:t>
            </a:fld>
          </a:p>
        </p:txBody>
      </p:sp>
      <p:sp>
        <p:nvSpPr>
          <p:cNvPr id="8" name="PlaceHolder 7"/>
          <p:cNvSpPr>
            <a:spLocks noGrp="1"/>
          </p:cNvSpPr>
          <p:nvPr>
            <p:ph type="dt" idx="4"/>
          </p:nvPr>
        </p:nvSpPr>
        <p:spPr/>
        <p:txBody>
          <a:bodyPr/>
          <a:p>
            <a:r>
              <a:rPr lang="en-US"/>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831960" y="1124640"/>
            <a:ext cx="10515240" cy="2852280"/>
          </a:xfrm>
          <a:prstGeom prst="rect">
            <a:avLst/>
          </a:prstGeom>
          <a:noFill/>
          <a:ln w="0">
            <a:noFill/>
          </a:ln>
        </p:spPr>
        <p:txBody>
          <a:bodyPr lIns="0" rIns="0" tIns="0" bIns="0" anchor="ctr">
            <a:noAutofit/>
          </a:bodyPr>
          <a:p>
            <a:endParaRPr b="0" lang="en-US" sz="1800" spc="-1" strike="noStrike">
              <a:solidFill>
                <a:srgbClr val="000000"/>
              </a:solidFill>
              <a:latin typeface="Verdana"/>
            </a:endParaRPr>
          </a:p>
        </p:txBody>
      </p:sp>
      <p:sp>
        <p:nvSpPr>
          <p:cNvPr id="6" name="PlaceHolder 2"/>
          <p:cNvSpPr>
            <a:spLocks noGrp="1"/>
          </p:cNvSpPr>
          <p:nvPr>
            <p:ph type="subTitle"/>
          </p:nvPr>
        </p:nvSpPr>
        <p:spPr>
          <a:xfrm>
            <a:off x="831960" y="4004640"/>
            <a:ext cx="10515240" cy="149976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F425A480-89C3-4B86-9134-1FE6E9EE2E76}" type="slidenum">
              <a:t>&lt;#&gt;</a:t>
            </a:fld>
          </a:p>
        </p:txBody>
      </p:sp>
      <p:sp>
        <p:nvSpPr>
          <p:cNvPr id="6" name="PlaceHolder 5"/>
          <p:cNvSpPr>
            <a:spLocks noGrp="1"/>
          </p:cNvSpPr>
          <p:nvPr>
            <p:ph type="dt" idx="1"/>
          </p:nvPr>
        </p:nvSpPr>
        <p:spPr/>
        <p:txBody>
          <a:bodyPr/>
          <a:p>
            <a:r>
              <a:rPr lang="en-US"/>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831960" y="1124640"/>
            <a:ext cx="10515240" cy="2852280"/>
          </a:xfrm>
          <a:prstGeom prst="rect">
            <a:avLst/>
          </a:prstGeom>
          <a:noFill/>
          <a:ln w="0">
            <a:noFill/>
          </a:ln>
        </p:spPr>
        <p:txBody>
          <a:bodyPr lIns="0" rIns="0" tIns="0" bIns="0" anchor="ctr">
            <a:noAutofit/>
          </a:bodyPr>
          <a:p>
            <a:endParaRPr b="0" lang="en-US" sz="1800" spc="-1" strike="noStrike">
              <a:solidFill>
                <a:srgbClr val="000000"/>
              </a:solidFill>
              <a:latin typeface="Verdana"/>
            </a:endParaRPr>
          </a:p>
        </p:txBody>
      </p:sp>
      <p:sp>
        <p:nvSpPr>
          <p:cNvPr id="63" name="PlaceHolder 2"/>
          <p:cNvSpPr>
            <a:spLocks noGrp="1"/>
          </p:cNvSpPr>
          <p:nvPr>
            <p:ph/>
          </p:nvPr>
        </p:nvSpPr>
        <p:spPr>
          <a:xfrm>
            <a:off x="831960" y="4004640"/>
            <a:ext cx="5131080" cy="14997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64" name="PlaceHolder 3"/>
          <p:cNvSpPr>
            <a:spLocks noGrp="1"/>
          </p:cNvSpPr>
          <p:nvPr>
            <p:ph/>
          </p:nvPr>
        </p:nvSpPr>
        <p:spPr>
          <a:xfrm>
            <a:off x="6220080" y="4004640"/>
            <a:ext cx="513108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65" name="PlaceHolder 4"/>
          <p:cNvSpPr>
            <a:spLocks noGrp="1"/>
          </p:cNvSpPr>
          <p:nvPr>
            <p:ph/>
          </p:nvPr>
        </p:nvSpPr>
        <p:spPr>
          <a:xfrm>
            <a:off x="6220080" y="4788360"/>
            <a:ext cx="513108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6" name="PlaceHolder 5"/>
          <p:cNvSpPr>
            <a:spLocks noGrp="1"/>
          </p:cNvSpPr>
          <p:nvPr>
            <p:ph type="ftr" idx="5"/>
          </p:nvPr>
        </p:nvSpPr>
        <p:spPr/>
        <p:txBody>
          <a:bodyPr/>
          <a:p>
            <a:r>
              <a:t>Footer</a:t>
            </a:r>
          </a:p>
        </p:txBody>
      </p:sp>
      <p:sp>
        <p:nvSpPr>
          <p:cNvPr id="7" name="PlaceHolder 6"/>
          <p:cNvSpPr>
            <a:spLocks noGrp="1"/>
          </p:cNvSpPr>
          <p:nvPr>
            <p:ph type="sldNum" idx="6"/>
          </p:nvPr>
        </p:nvSpPr>
        <p:spPr/>
        <p:txBody>
          <a:bodyPr/>
          <a:p>
            <a:fld id="{8D4FF4ED-8E76-4E3C-B700-28772267E268}" type="slidenum">
              <a:t>&lt;#&gt;</a:t>
            </a:fld>
          </a:p>
        </p:txBody>
      </p:sp>
      <p:sp>
        <p:nvSpPr>
          <p:cNvPr id="8" name="PlaceHolder 7"/>
          <p:cNvSpPr>
            <a:spLocks noGrp="1"/>
          </p:cNvSpPr>
          <p:nvPr>
            <p:ph type="dt" idx="4"/>
          </p:nvPr>
        </p:nvSpPr>
        <p:spPr/>
        <p:txBody>
          <a:bodyPr/>
          <a:p>
            <a:r>
              <a:rPr lang="en-US"/>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831960" y="1124640"/>
            <a:ext cx="10515240" cy="2852280"/>
          </a:xfrm>
          <a:prstGeom prst="rect">
            <a:avLst/>
          </a:prstGeom>
          <a:noFill/>
          <a:ln w="0">
            <a:noFill/>
          </a:ln>
        </p:spPr>
        <p:txBody>
          <a:bodyPr lIns="0" rIns="0" tIns="0" bIns="0" anchor="ctr">
            <a:noAutofit/>
          </a:bodyPr>
          <a:p>
            <a:endParaRPr b="0" lang="en-US" sz="1800" spc="-1" strike="noStrike">
              <a:solidFill>
                <a:srgbClr val="000000"/>
              </a:solidFill>
              <a:latin typeface="Verdana"/>
            </a:endParaRPr>
          </a:p>
        </p:txBody>
      </p:sp>
      <p:sp>
        <p:nvSpPr>
          <p:cNvPr id="67" name="PlaceHolder 2"/>
          <p:cNvSpPr>
            <a:spLocks noGrp="1"/>
          </p:cNvSpPr>
          <p:nvPr>
            <p:ph/>
          </p:nvPr>
        </p:nvSpPr>
        <p:spPr>
          <a:xfrm>
            <a:off x="831960" y="4004640"/>
            <a:ext cx="513108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68" name="PlaceHolder 3"/>
          <p:cNvSpPr>
            <a:spLocks noGrp="1"/>
          </p:cNvSpPr>
          <p:nvPr>
            <p:ph/>
          </p:nvPr>
        </p:nvSpPr>
        <p:spPr>
          <a:xfrm>
            <a:off x="6220080" y="4004640"/>
            <a:ext cx="513108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69" name="PlaceHolder 4"/>
          <p:cNvSpPr>
            <a:spLocks noGrp="1"/>
          </p:cNvSpPr>
          <p:nvPr>
            <p:ph/>
          </p:nvPr>
        </p:nvSpPr>
        <p:spPr>
          <a:xfrm>
            <a:off x="831960" y="4788360"/>
            <a:ext cx="1051524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6" name="PlaceHolder 5"/>
          <p:cNvSpPr>
            <a:spLocks noGrp="1"/>
          </p:cNvSpPr>
          <p:nvPr>
            <p:ph type="ftr" idx="5"/>
          </p:nvPr>
        </p:nvSpPr>
        <p:spPr/>
        <p:txBody>
          <a:bodyPr/>
          <a:p>
            <a:r>
              <a:t>Footer</a:t>
            </a:r>
          </a:p>
        </p:txBody>
      </p:sp>
      <p:sp>
        <p:nvSpPr>
          <p:cNvPr id="7" name="PlaceHolder 6"/>
          <p:cNvSpPr>
            <a:spLocks noGrp="1"/>
          </p:cNvSpPr>
          <p:nvPr>
            <p:ph type="sldNum" idx="6"/>
          </p:nvPr>
        </p:nvSpPr>
        <p:spPr/>
        <p:txBody>
          <a:bodyPr/>
          <a:p>
            <a:fld id="{D7754085-05E1-4145-8283-F4297E55DC4D}" type="slidenum">
              <a:t>&lt;#&gt;</a:t>
            </a:fld>
          </a:p>
        </p:txBody>
      </p:sp>
      <p:sp>
        <p:nvSpPr>
          <p:cNvPr id="8" name="PlaceHolder 7"/>
          <p:cNvSpPr>
            <a:spLocks noGrp="1"/>
          </p:cNvSpPr>
          <p:nvPr>
            <p:ph type="dt" idx="4"/>
          </p:nvPr>
        </p:nvSpPr>
        <p:spPr/>
        <p:txBody>
          <a:bodyPr/>
          <a:p>
            <a:r>
              <a:rPr lang="en-US"/>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831960" y="1124640"/>
            <a:ext cx="10515240" cy="2852280"/>
          </a:xfrm>
          <a:prstGeom prst="rect">
            <a:avLst/>
          </a:prstGeom>
          <a:noFill/>
          <a:ln w="0">
            <a:noFill/>
          </a:ln>
        </p:spPr>
        <p:txBody>
          <a:bodyPr lIns="0" rIns="0" tIns="0" bIns="0" anchor="ctr">
            <a:noAutofit/>
          </a:bodyPr>
          <a:p>
            <a:endParaRPr b="0" lang="en-US" sz="1800" spc="-1" strike="noStrike">
              <a:solidFill>
                <a:srgbClr val="000000"/>
              </a:solidFill>
              <a:latin typeface="Verdana"/>
            </a:endParaRPr>
          </a:p>
        </p:txBody>
      </p:sp>
      <p:sp>
        <p:nvSpPr>
          <p:cNvPr id="71" name="PlaceHolder 2"/>
          <p:cNvSpPr>
            <a:spLocks noGrp="1"/>
          </p:cNvSpPr>
          <p:nvPr>
            <p:ph/>
          </p:nvPr>
        </p:nvSpPr>
        <p:spPr>
          <a:xfrm>
            <a:off x="831960" y="4004640"/>
            <a:ext cx="1051524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72" name="PlaceHolder 3"/>
          <p:cNvSpPr>
            <a:spLocks noGrp="1"/>
          </p:cNvSpPr>
          <p:nvPr>
            <p:ph/>
          </p:nvPr>
        </p:nvSpPr>
        <p:spPr>
          <a:xfrm>
            <a:off x="831960" y="4788360"/>
            <a:ext cx="1051524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5" name="PlaceHolder 4"/>
          <p:cNvSpPr>
            <a:spLocks noGrp="1"/>
          </p:cNvSpPr>
          <p:nvPr>
            <p:ph type="ftr" idx="5"/>
          </p:nvPr>
        </p:nvSpPr>
        <p:spPr/>
        <p:txBody>
          <a:bodyPr/>
          <a:p>
            <a:r>
              <a:t>Footer</a:t>
            </a:r>
          </a:p>
        </p:txBody>
      </p:sp>
      <p:sp>
        <p:nvSpPr>
          <p:cNvPr id="6" name="PlaceHolder 5"/>
          <p:cNvSpPr>
            <a:spLocks noGrp="1"/>
          </p:cNvSpPr>
          <p:nvPr>
            <p:ph type="sldNum" idx="6"/>
          </p:nvPr>
        </p:nvSpPr>
        <p:spPr/>
        <p:txBody>
          <a:bodyPr/>
          <a:p>
            <a:fld id="{198B77F3-8F37-4716-B69F-737DAF5CD6D1}" type="slidenum">
              <a:t>&lt;#&gt;</a:t>
            </a:fld>
          </a:p>
        </p:txBody>
      </p:sp>
      <p:sp>
        <p:nvSpPr>
          <p:cNvPr id="7" name="PlaceHolder 6"/>
          <p:cNvSpPr>
            <a:spLocks noGrp="1"/>
          </p:cNvSpPr>
          <p:nvPr>
            <p:ph type="dt" idx="4"/>
          </p:nvPr>
        </p:nvSpPr>
        <p:spPr/>
        <p:txBody>
          <a:bodyPr/>
          <a:p>
            <a:r>
              <a:rPr lang="en-US"/>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831960" y="1124640"/>
            <a:ext cx="10515240" cy="2852280"/>
          </a:xfrm>
          <a:prstGeom prst="rect">
            <a:avLst/>
          </a:prstGeom>
          <a:noFill/>
          <a:ln w="0">
            <a:noFill/>
          </a:ln>
        </p:spPr>
        <p:txBody>
          <a:bodyPr lIns="0" rIns="0" tIns="0" bIns="0" anchor="ctr">
            <a:noAutofit/>
          </a:bodyPr>
          <a:p>
            <a:endParaRPr b="0" lang="en-US" sz="1800" spc="-1" strike="noStrike">
              <a:solidFill>
                <a:srgbClr val="000000"/>
              </a:solidFill>
              <a:latin typeface="Verdana"/>
            </a:endParaRPr>
          </a:p>
        </p:txBody>
      </p:sp>
      <p:sp>
        <p:nvSpPr>
          <p:cNvPr id="74" name="PlaceHolder 2"/>
          <p:cNvSpPr>
            <a:spLocks noGrp="1"/>
          </p:cNvSpPr>
          <p:nvPr>
            <p:ph/>
          </p:nvPr>
        </p:nvSpPr>
        <p:spPr>
          <a:xfrm>
            <a:off x="831960" y="4004640"/>
            <a:ext cx="513108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75" name="PlaceHolder 3"/>
          <p:cNvSpPr>
            <a:spLocks noGrp="1"/>
          </p:cNvSpPr>
          <p:nvPr>
            <p:ph/>
          </p:nvPr>
        </p:nvSpPr>
        <p:spPr>
          <a:xfrm>
            <a:off x="6220080" y="4004640"/>
            <a:ext cx="513108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76" name="PlaceHolder 4"/>
          <p:cNvSpPr>
            <a:spLocks noGrp="1"/>
          </p:cNvSpPr>
          <p:nvPr>
            <p:ph/>
          </p:nvPr>
        </p:nvSpPr>
        <p:spPr>
          <a:xfrm>
            <a:off x="831960" y="4788360"/>
            <a:ext cx="513108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77" name="PlaceHolder 5"/>
          <p:cNvSpPr>
            <a:spLocks noGrp="1"/>
          </p:cNvSpPr>
          <p:nvPr>
            <p:ph/>
          </p:nvPr>
        </p:nvSpPr>
        <p:spPr>
          <a:xfrm>
            <a:off x="6220080" y="4788360"/>
            <a:ext cx="513108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7" name="PlaceHolder 6"/>
          <p:cNvSpPr>
            <a:spLocks noGrp="1"/>
          </p:cNvSpPr>
          <p:nvPr>
            <p:ph type="ftr" idx="5"/>
          </p:nvPr>
        </p:nvSpPr>
        <p:spPr/>
        <p:txBody>
          <a:bodyPr/>
          <a:p>
            <a:r>
              <a:t>Footer</a:t>
            </a:r>
          </a:p>
        </p:txBody>
      </p:sp>
      <p:sp>
        <p:nvSpPr>
          <p:cNvPr id="8" name="PlaceHolder 7"/>
          <p:cNvSpPr>
            <a:spLocks noGrp="1"/>
          </p:cNvSpPr>
          <p:nvPr>
            <p:ph type="sldNum" idx="6"/>
          </p:nvPr>
        </p:nvSpPr>
        <p:spPr/>
        <p:txBody>
          <a:bodyPr/>
          <a:p>
            <a:fld id="{720C1698-EB10-4260-A468-64CE4DD6C4AA}" type="slidenum">
              <a:t>&lt;#&gt;</a:t>
            </a:fld>
          </a:p>
        </p:txBody>
      </p:sp>
      <p:sp>
        <p:nvSpPr>
          <p:cNvPr id="9" name="PlaceHolder 8"/>
          <p:cNvSpPr>
            <a:spLocks noGrp="1"/>
          </p:cNvSpPr>
          <p:nvPr>
            <p:ph type="dt" idx="4"/>
          </p:nvPr>
        </p:nvSpPr>
        <p:spPr/>
        <p:txBody>
          <a:bodyPr/>
          <a:p>
            <a:r>
              <a:rPr lang="en-US"/>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831960" y="1124640"/>
            <a:ext cx="10515240" cy="2852280"/>
          </a:xfrm>
          <a:prstGeom prst="rect">
            <a:avLst/>
          </a:prstGeom>
          <a:noFill/>
          <a:ln w="0">
            <a:noFill/>
          </a:ln>
        </p:spPr>
        <p:txBody>
          <a:bodyPr lIns="0" rIns="0" tIns="0" bIns="0" anchor="ctr">
            <a:noAutofit/>
          </a:bodyPr>
          <a:p>
            <a:endParaRPr b="0" lang="en-US" sz="1800" spc="-1" strike="noStrike">
              <a:solidFill>
                <a:srgbClr val="000000"/>
              </a:solidFill>
              <a:latin typeface="Verdana"/>
            </a:endParaRPr>
          </a:p>
        </p:txBody>
      </p:sp>
      <p:sp>
        <p:nvSpPr>
          <p:cNvPr id="79" name="PlaceHolder 2"/>
          <p:cNvSpPr>
            <a:spLocks noGrp="1"/>
          </p:cNvSpPr>
          <p:nvPr>
            <p:ph/>
          </p:nvPr>
        </p:nvSpPr>
        <p:spPr>
          <a:xfrm>
            <a:off x="831960" y="4004640"/>
            <a:ext cx="338580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80" name="PlaceHolder 3"/>
          <p:cNvSpPr>
            <a:spLocks noGrp="1"/>
          </p:cNvSpPr>
          <p:nvPr>
            <p:ph/>
          </p:nvPr>
        </p:nvSpPr>
        <p:spPr>
          <a:xfrm>
            <a:off x="4387320" y="4004640"/>
            <a:ext cx="338580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81" name="PlaceHolder 4"/>
          <p:cNvSpPr>
            <a:spLocks noGrp="1"/>
          </p:cNvSpPr>
          <p:nvPr>
            <p:ph/>
          </p:nvPr>
        </p:nvSpPr>
        <p:spPr>
          <a:xfrm>
            <a:off x="7943040" y="4004640"/>
            <a:ext cx="338580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82" name="PlaceHolder 5"/>
          <p:cNvSpPr>
            <a:spLocks noGrp="1"/>
          </p:cNvSpPr>
          <p:nvPr>
            <p:ph/>
          </p:nvPr>
        </p:nvSpPr>
        <p:spPr>
          <a:xfrm>
            <a:off x="831960" y="4788360"/>
            <a:ext cx="338580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83" name="PlaceHolder 6"/>
          <p:cNvSpPr>
            <a:spLocks noGrp="1"/>
          </p:cNvSpPr>
          <p:nvPr>
            <p:ph/>
          </p:nvPr>
        </p:nvSpPr>
        <p:spPr>
          <a:xfrm>
            <a:off x="4387320" y="4788360"/>
            <a:ext cx="338580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84" name="PlaceHolder 7"/>
          <p:cNvSpPr>
            <a:spLocks noGrp="1"/>
          </p:cNvSpPr>
          <p:nvPr>
            <p:ph/>
          </p:nvPr>
        </p:nvSpPr>
        <p:spPr>
          <a:xfrm>
            <a:off x="7943040" y="4788360"/>
            <a:ext cx="338580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9" name="PlaceHolder 8"/>
          <p:cNvSpPr>
            <a:spLocks noGrp="1"/>
          </p:cNvSpPr>
          <p:nvPr>
            <p:ph type="ftr" idx="5"/>
          </p:nvPr>
        </p:nvSpPr>
        <p:spPr/>
        <p:txBody>
          <a:bodyPr/>
          <a:p>
            <a:r>
              <a:t>Footer</a:t>
            </a:r>
          </a:p>
        </p:txBody>
      </p:sp>
      <p:sp>
        <p:nvSpPr>
          <p:cNvPr id="10" name="PlaceHolder 9"/>
          <p:cNvSpPr>
            <a:spLocks noGrp="1"/>
          </p:cNvSpPr>
          <p:nvPr>
            <p:ph type="sldNum" idx="6"/>
          </p:nvPr>
        </p:nvSpPr>
        <p:spPr/>
        <p:txBody>
          <a:bodyPr/>
          <a:p>
            <a:fld id="{6AFAF8CB-B19A-4518-894E-5FFFDCDAB58B}" type="slidenum">
              <a:t>&lt;#&gt;</a:t>
            </a:fld>
          </a:p>
        </p:txBody>
      </p:sp>
      <p:sp>
        <p:nvSpPr>
          <p:cNvPr id="11" name="PlaceHolder 10"/>
          <p:cNvSpPr>
            <a:spLocks noGrp="1"/>
          </p:cNvSpPr>
          <p:nvPr>
            <p:ph type="dt" idx="4"/>
          </p:nvPr>
        </p:nvSpPr>
        <p:spPr/>
        <p:txBody>
          <a:bodyPr/>
          <a:p>
            <a:r>
              <a:rPr lang="en-US"/>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p>
            <a:r>
              <a:t>Footer</a:t>
            </a:r>
          </a:p>
        </p:txBody>
      </p:sp>
      <p:sp>
        <p:nvSpPr>
          <p:cNvPr id="3" name="PlaceHolder 2"/>
          <p:cNvSpPr>
            <a:spLocks noGrp="1"/>
          </p:cNvSpPr>
          <p:nvPr>
            <p:ph type="sldNum" idx="9"/>
          </p:nvPr>
        </p:nvSpPr>
        <p:spPr/>
        <p:txBody>
          <a:bodyPr/>
          <a:p>
            <a:fld id="{08BB9170-38EC-4F00-8AE7-D4BFB933F69A}" type="slidenum">
              <a:t>&lt;#&gt;</a:t>
            </a:fld>
          </a:p>
        </p:txBody>
      </p:sp>
      <p:sp>
        <p:nvSpPr>
          <p:cNvPr id="4" name="PlaceHolder 3"/>
          <p:cNvSpPr>
            <a:spLocks noGrp="1"/>
          </p:cNvSpPr>
          <p:nvPr>
            <p:ph type="dt" idx="7"/>
          </p:nvPr>
        </p:nvSpPr>
        <p:spPr/>
        <p:txBody>
          <a:bodyPr/>
          <a:p>
            <a:r>
              <a:rPr lang="en-US"/>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4" name="PlaceHolder 1"/>
          <p:cNvSpPr>
            <a:spLocks noGrp="1"/>
          </p:cNvSpPr>
          <p:nvPr>
            <p:ph type="title"/>
          </p:nvPr>
        </p:nvSpPr>
        <p:spPr>
          <a:xfrm>
            <a:off x="831960" y="1124640"/>
            <a:ext cx="10515240" cy="2852280"/>
          </a:xfrm>
          <a:prstGeom prst="rect">
            <a:avLst/>
          </a:prstGeom>
          <a:noFill/>
          <a:ln w="0">
            <a:noFill/>
          </a:ln>
        </p:spPr>
        <p:txBody>
          <a:bodyPr lIns="0" rIns="0" tIns="0" bIns="0" anchor="ctr">
            <a:noAutofit/>
          </a:bodyPr>
          <a:p>
            <a:endParaRPr b="0" lang="en-US" sz="1800" spc="-1" strike="noStrike">
              <a:solidFill>
                <a:srgbClr val="000000"/>
              </a:solidFill>
              <a:latin typeface="Verdana"/>
            </a:endParaRPr>
          </a:p>
        </p:txBody>
      </p:sp>
      <p:sp>
        <p:nvSpPr>
          <p:cNvPr id="95" name="PlaceHolder 2"/>
          <p:cNvSpPr>
            <a:spLocks noGrp="1"/>
          </p:cNvSpPr>
          <p:nvPr>
            <p:ph type="subTitle"/>
          </p:nvPr>
        </p:nvSpPr>
        <p:spPr>
          <a:xfrm>
            <a:off x="831960" y="4004640"/>
            <a:ext cx="10515240" cy="149976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8"/>
          </p:nvPr>
        </p:nvSpPr>
        <p:spPr/>
        <p:txBody>
          <a:bodyPr/>
          <a:p>
            <a:r>
              <a:t>Footer</a:t>
            </a:r>
          </a:p>
        </p:txBody>
      </p:sp>
      <p:sp>
        <p:nvSpPr>
          <p:cNvPr id="5" name="PlaceHolder 4"/>
          <p:cNvSpPr>
            <a:spLocks noGrp="1"/>
          </p:cNvSpPr>
          <p:nvPr>
            <p:ph type="sldNum" idx="9"/>
          </p:nvPr>
        </p:nvSpPr>
        <p:spPr/>
        <p:txBody>
          <a:bodyPr/>
          <a:p>
            <a:fld id="{7E32B6AF-6743-48A3-8195-C9B172E19F07}" type="slidenum">
              <a:t>&lt;#&gt;</a:t>
            </a:fld>
          </a:p>
        </p:txBody>
      </p:sp>
      <p:sp>
        <p:nvSpPr>
          <p:cNvPr id="6" name="PlaceHolder 5"/>
          <p:cNvSpPr>
            <a:spLocks noGrp="1"/>
          </p:cNvSpPr>
          <p:nvPr>
            <p:ph type="dt" idx="7"/>
          </p:nvPr>
        </p:nvSpPr>
        <p:spPr/>
        <p:txBody>
          <a:bodyPr/>
          <a:p>
            <a:r>
              <a:rPr lang="en-US"/>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831960" y="1124640"/>
            <a:ext cx="10515240" cy="2852280"/>
          </a:xfrm>
          <a:prstGeom prst="rect">
            <a:avLst/>
          </a:prstGeom>
          <a:noFill/>
          <a:ln w="0">
            <a:noFill/>
          </a:ln>
        </p:spPr>
        <p:txBody>
          <a:bodyPr lIns="0" rIns="0" tIns="0" bIns="0" anchor="ctr">
            <a:noAutofit/>
          </a:bodyPr>
          <a:p>
            <a:endParaRPr b="0" lang="en-US" sz="1800" spc="-1" strike="noStrike">
              <a:solidFill>
                <a:srgbClr val="000000"/>
              </a:solidFill>
              <a:latin typeface="Verdana"/>
            </a:endParaRPr>
          </a:p>
        </p:txBody>
      </p:sp>
      <p:sp>
        <p:nvSpPr>
          <p:cNvPr id="97" name="PlaceHolder 2"/>
          <p:cNvSpPr>
            <a:spLocks noGrp="1"/>
          </p:cNvSpPr>
          <p:nvPr>
            <p:ph/>
          </p:nvPr>
        </p:nvSpPr>
        <p:spPr>
          <a:xfrm>
            <a:off x="831960" y="4004640"/>
            <a:ext cx="10515240" cy="14997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4" name="PlaceHolder 3"/>
          <p:cNvSpPr>
            <a:spLocks noGrp="1"/>
          </p:cNvSpPr>
          <p:nvPr>
            <p:ph type="ftr" idx="8"/>
          </p:nvPr>
        </p:nvSpPr>
        <p:spPr/>
        <p:txBody>
          <a:bodyPr/>
          <a:p>
            <a:r>
              <a:t>Footer</a:t>
            </a:r>
          </a:p>
        </p:txBody>
      </p:sp>
      <p:sp>
        <p:nvSpPr>
          <p:cNvPr id="5" name="PlaceHolder 4"/>
          <p:cNvSpPr>
            <a:spLocks noGrp="1"/>
          </p:cNvSpPr>
          <p:nvPr>
            <p:ph type="sldNum" idx="9"/>
          </p:nvPr>
        </p:nvSpPr>
        <p:spPr/>
        <p:txBody>
          <a:bodyPr/>
          <a:p>
            <a:fld id="{0EB9DB7B-5288-4EDF-BFD4-567F98648CAF}" type="slidenum">
              <a:t>&lt;#&gt;</a:t>
            </a:fld>
          </a:p>
        </p:txBody>
      </p:sp>
      <p:sp>
        <p:nvSpPr>
          <p:cNvPr id="6" name="PlaceHolder 5"/>
          <p:cNvSpPr>
            <a:spLocks noGrp="1"/>
          </p:cNvSpPr>
          <p:nvPr>
            <p:ph type="dt" idx="7"/>
          </p:nvPr>
        </p:nvSpPr>
        <p:spPr/>
        <p:txBody>
          <a:bodyPr/>
          <a:p>
            <a:r>
              <a:rPr lang="en-US"/>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831960" y="1124640"/>
            <a:ext cx="10515240" cy="2852280"/>
          </a:xfrm>
          <a:prstGeom prst="rect">
            <a:avLst/>
          </a:prstGeom>
          <a:noFill/>
          <a:ln w="0">
            <a:noFill/>
          </a:ln>
        </p:spPr>
        <p:txBody>
          <a:bodyPr lIns="0" rIns="0" tIns="0" bIns="0" anchor="ctr">
            <a:noAutofit/>
          </a:bodyPr>
          <a:p>
            <a:endParaRPr b="0" lang="en-US" sz="1800" spc="-1" strike="noStrike">
              <a:solidFill>
                <a:srgbClr val="000000"/>
              </a:solidFill>
              <a:latin typeface="Verdana"/>
            </a:endParaRPr>
          </a:p>
        </p:txBody>
      </p:sp>
      <p:sp>
        <p:nvSpPr>
          <p:cNvPr id="99" name="PlaceHolder 2"/>
          <p:cNvSpPr>
            <a:spLocks noGrp="1"/>
          </p:cNvSpPr>
          <p:nvPr>
            <p:ph/>
          </p:nvPr>
        </p:nvSpPr>
        <p:spPr>
          <a:xfrm>
            <a:off x="831960" y="4004640"/>
            <a:ext cx="5131080" cy="14997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100" name="PlaceHolder 3"/>
          <p:cNvSpPr>
            <a:spLocks noGrp="1"/>
          </p:cNvSpPr>
          <p:nvPr>
            <p:ph/>
          </p:nvPr>
        </p:nvSpPr>
        <p:spPr>
          <a:xfrm>
            <a:off x="6220080" y="4004640"/>
            <a:ext cx="5131080" cy="14997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5" name="PlaceHolder 4"/>
          <p:cNvSpPr>
            <a:spLocks noGrp="1"/>
          </p:cNvSpPr>
          <p:nvPr>
            <p:ph type="ftr" idx="8"/>
          </p:nvPr>
        </p:nvSpPr>
        <p:spPr/>
        <p:txBody>
          <a:bodyPr/>
          <a:p>
            <a:r>
              <a:t>Footer</a:t>
            </a:r>
          </a:p>
        </p:txBody>
      </p:sp>
      <p:sp>
        <p:nvSpPr>
          <p:cNvPr id="6" name="PlaceHolder 5"/>
          <p:cNvSpPr>
            <a:spLocks noGrp="1"/>
          </p:cNvSpPr>
          <p:nvPr>
            <p:ph type="sldNum" idx="9"/>
          </p:nvPr>
        </p:nvSpPr>
        <p:spPr/>
        <p:txBody>
          <a:bodyPr/>
          <a:p>
            <a:fld id="{705D9275-D1B6-4FAA-8D82-1D7BD917D745}" type="slidenum">
              <a:t>&lt;#&gt;</a:t>
            </a:fld>
          </a:p>
        </p:txBody>
      </p:sp>
      <p:sp>
        <p:nvSpPr>
          <p:cNvPr id="7" name="PlaceHolder 6"/>
          <p:cNvSpPr>
            <a:spLocks noGrp="1"/>
          </p:cNvSpPr>
          <p:nvPr>
            <p:ph type="dt" idx="7"/>
          </p:nvPr>
        </p:nvSpPr>
        <p:spPr/>
        <p:txBody>
          <a:bodyPr/>
          <a:p>
            <a:r>
              <a:rPr lang="en-US"/>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1" name="PlaceHolder 1"/>
          <p:cNvSpPr>
            <a:spLocks noGrp="1"/>
          </p:cNvSpPr>
          <p:nvPr>
            <p:ph type="title"/>
          </p:nvPr>
        </p:nvSpPr>
        <p:spPr>
          <a:xfrm>
            <a:off x="831960" y="1124640"/>
            <a:ext cx="10515240" cy="2852280"/>
          </a:xfrm>
          <a:prstGeom prst="rect">
            <a:avLst/>
          </a:prstGeom>
          <a:noFill/>
          <a:ln w="0">
            <a:noFill/>
          </a:ln>
        </p:spPr>
        <p:txBody>
          <a:bodyPr lIns="0" rIns="0" tIns="0" bIns="0" anchor="ctr">
            <a:noAutofit/>
          </a:bodyPr>
          <a:p>
            <a:endParaRPr b="0" lang="en-US" sz="1800" spc="-1" strike="noStrike">
              <a:solidFill>
                <a:srgbClr val="000000"/>
              </a:solidFill>
              <a:latin typeface="Verdana"/>
            </a:endParaRPr>
          </a:p>
        </p:txBody>
      </p:sp>
      <p:sp>
        <p:nvSpPr>
          <p:cNvPr id="3" name="PlaceHolder 2"/>
          <p:cNvSpPr>
            <a:spLocks noGrp="1"/>
          </p:cNvSpPr>
          <p:nvPr>
            <p:ph type="ftr" idx="8"/>
          </p:nvPr>
        </p:nvSpPr>
        <p:spPr/>
        <p:txBody>
          <a:bodyPr/>
          <a:p>
            <a:r>
              <a:t>Footer</a:t>
            </a:r>
          </a:p>
        </p:txBody>
      </p:sp>
      <p:sp>
        <p:nvSpPr>
          <p:cNvPr id="4" name="PlaceHolder 3"/>
          <p:cNvSpPr>
            <a:spLocks noGrp="1"/>
          </p:cNvSpPr>
          <p:nvPr>
            <p:ph type="sldNum" idx="9"/>
          </p:nvPr>
        </p:nvSpPr>
        <p:spPr/>
        <p:txBody>
          <a:bodyPr/>
          <a:p>
            <a:fld id="{8984D9BB-5980-4963-A859-60EE21C26E96}" type="slidenum">
              <a:t>&lt;#&gt;</a:t>
            </a:fld>
          </a:p>
        </p:txBody>
      </p:sp>
      <p:sp>
        <p:nvSpPr>
          <p:cNvPr id="5" name="PlaceHolder 4"/>
          <p:cNvSpPr>
            <a:spLocks noGrp="1"/>
          </p:cNvSpPr>
          <p:nvPr>
            <p:ph type="dt" idx="7"/>
          </p:nvPr>
        </p:nvSpPr>
        <p:spPr/>
        <p:txBody>
          <a:bodyPr/>
          <a:p>
            <a:r>
              <a:rPr lang="en-US"/>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831960" y="1124640"/>
            <a:ext cx="10515240" cy="2852280"/>
          </a:xfrm>
          <a:prstGeom prst="rect">
            <a:avLst/>
          </a:prstGeom>
          <a:noFill/>
          <a:ln w="0">
            <a:noFill/>
          </a:ln>
        </p:spPr>
        <p:txBody>
          <a:bodyPr lIns="0" rIns="0" tIns="0" bIns="0" anchor="ctr">
            <a:noAutofit/>
          </a:bodyPr>
          <a:p>
            <a:endParaRPr b="0" lang="en-US" sz="1800" spc="-1" strike="noStrike">
              <a:solidFill>
                <a:srgbClr val="000000"/>
              </a:solidFill>
              <a:latin typeface="Verdana"/>
            </a:endParaRPr>
          </a:p>
        </p:txBody>
      </p:sp>
      <p:sp>
        <p:nvSpPr>
          <p:cNvPr id="8" name="PlaceHolder 2"/>
          <p:cNvSpPr>
            <a:spLocks noGrp="1"/>
          </p:cNvSpPr>
          <p:nvPr>
            <p:ph/>
          </p:nvPr>
        </p:nvSpPr>
        <p:spPr>
          <a:xfrm>
            <a:off x="831960" y="4004640"/>
            <a:ext cx="10515240" cy="14997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DCEDA02F-C594-4978-99C6-82BE9C54A91D}" type="slidenum">
              <a:t>&lt;#&gt;</a:t>
            </a:fld>
          </a:p>
        </p:txBody>
      </p:sp>
      <p:sp>
        <p:nvSpPr>
          <p:cNvPr id="6" name="PlaceHolder 5"/>
          <p:cNvSpPr>
            <a:spLocks noGrp="1"/>
          </p:cNvSpPr>
          <p:nvPr>
            <p:ph type="dt" idx="1"/>
          </p:nvPr>
        </p:nvSpPr>
        <p:spPr/>
        <p:txBody>
          <a:bodyPr/>
          <a:p>
            <a:r>
              <a:rPr lang="en-US"/>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2" name="PlaceHolder 1"/>
          <p:cNvSpPr>
            <a:spLocks noGrp="1"/>
          </p:cNvSpPr>
          <p:nvPr>
            <p:ph type="subTitle"/>
          </p:nvPr>
        </p:nvSpPr>
        <p:spPr>
          <a:xfrm>
            <a:off x="831960" y="1124640"/>
            <a:ext cx="10515240" cy="132228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8"/>
          </p:nvPr>
        </p:nvSpPr>
        <p:spPr/>
        <p:txBody>
          <a:bodyPr/>
          <a:p>
            <a:r>
              <a:t>Footer</a:t>
            </a:r>
          </a:p>
        </p:txBody>
      </p:sp>
      <p:sp>
        <p:nvSpPr>
          <p:cNvPr id="4" name="PlaceHolder 3"/>
          <p:cNvSpPr>
            <a:spLocks noGrp="1"/>
          </p:cNvSpPr>
          <p:nvPr>
            <p:ph type="sldNum" idx="9"/>
          </p:nvPr>
        </p:nvSpPr>
        <p:spPr/>
        <p:txBody>
          <a:bodyPr/>
          <a:p>
            <a:fld id="{8705532B-22D3-4BFE-BF64-D3282A708AD7}" type="slidenum">
              <a:t>&lt;#&gt;</a:t>
            </a:fld>
          </a:p>
        </p:txBody>
      </p:sp>
      <p:sp>
        <p:nvSpPr>
          <p:cNvPr id="5" name="PlaceHolder 4"/>
          <p:cNvSpPr>
            <a:spLocks noGrp="1"/>
          </p:cNvSpPr>
          <p:nvPr>
            <p:ph type="dt" idx="7"/>
          </p:nvPr>
        </p:nvSpPr>
        <p:spPr/>
        <p:txBody>
          <a:bodyPr/>
          <a:p>
            <a:r>
              <a:rPr lang="en-US"/>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831960" y="1124640"/>
            <a:ext cx="10515240" cy="2852280"/>
          </a:xfrm>
          <a:prstGeom prst="rect">
            <a:avLst/>
          </a:prstGeom>
          <a:noFill/>
          <a:ln w="0">
            <a:noFill/>
          </a:ln>
        </p:spPr>
        <p:txBody>
          <a:bodyPr lIns="0" rIns="0" tIns="0" bIns="0" anchor="ctr">
            <a:noAutofit/>
          </a:bodyPr>
          <a:p>
            <a:endParaRPr b="0" lang="en-US" sz="1800" spc="-1" strike="noStrike">
              <a:solidFill>
                <a:srgbClr val="000000"/>
              </a:solidFill>
              <a:latin typeface="Verdana"/>
            </a:endParaRPr>
          </a:p>
        </p:txBody>
      </p:sp>
      <p:sp>
        <p:nvSpPr>
          <p:cNvPr id="104" name="PlaceHolder 2"/>
          <p:cNvSpPr>
            <a:spLocks noGrp="1"/>
          </p:cNvSpPr>
          <p:nvPr>
            <p:ph/>
          </p:nvPr>
        </p:nvSpPr>
        <p:spPr>
          <a:xfrm>
            <a:off x="831960" y="4004640"/>
            <a:ext cx="513108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105" name="PlaceHolder 3"/>
          <p:cNvSpPr>
            <a:spLocks noGrp="1"/>
          </p:cNvSpPr>
          <p:nvPr>
            <p:ph/>
          </p:nvPr>
        </p:nvSpPr>
        <p:spPr>
          <a:xfrm>
            <a:off x="6220080" y="4004640"/>
            <a:ext cx="5131080" cy="14997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106" name="PlaceHolder 4"/>
          <p:cNvSpPr>
            <a:spLocks noGrp="1"/>
          </p:cNvSpPr>
          <p:nvPr>
            <p:ph/>
          </p:nvPr>
        </p:nvSpPr>
        <p:spPr>
          <a:xfrm>
            <a:off x="831960" y="4788360"/>
            <a:ext cx="513108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6" name="PlaceHolder 5"/>
          <p:cNvSpPr>
            <a:spLocks noGrp="1"/>
          </p:cNvSpPr>
          <p:nvPr>
            <p:ph type="ftr" idx="8"/>
          </p:nvPr>
        </p:nvSpPr>
        <p:spPr/>
        <p:txBody>
          <a:bodyPr/>
          <a:p>
            <a:r>
              <a:t>Footer</a:t>
            </a:r>
          </a:p>
        </p:txBody>
      </p:sp>
      <p:sp>
        <p:nvSpPr>
          <p:cNvPr id="7" name="PlaceHolder 6"/>
          <p:cNvSpPr>
            <a:spLocks noGrp="1"/>
          </p:cNvSpPr>
          <p:nvPr>
            <p:ph type="sldNum" idx="9"/>
          </p:nvPr>
        </p:nvSpPr>
        <p:spPr/>
        <p:txBody>
          <a:bodyPr/>
          <a:p>
            <a:fld id="{56960A38-758A-4044-A63D-EBBB84E3A8E0}" type="slidenum">
              <a:t>&lt;#&gt;</a:t>
            </a:fld>
          </a:p>
        </p:txBody>
      </p:sp>
      <p:sp>
        <p:nvSpPr>
          <p:cNvPr id="8" name="PlaceHolder 7"/>
          <p:cNvSpPr>
            <a:spLocks noGrp="1"/>
          </p:cNvSpPr>
          <p:nvPr>
            <p:ph type="dt" idx="7"/>
          </p:nvPr>
        </p:nvSpPr>
        <p:spPr/>
        <p:txBody>
          <a:bodyPr/>
          <a:p>
            <a:r>
              <a:rPr lang="en-US"/>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831960" y="1124640"/>
            <a:ext cx="10515240" cy="2852280"/>
          </a:xfrm>
          <a:prstGeom prst="rect">
            <a:avLst/>
          </a:prstGeom>
          <a:noFill/>
          <a:ln w="0">
            <a:noFill/>
          </a:ln>
        </p:spPr>
        <p:txBody>
          <a:bodyPr lIns="0" rIns="0" tIns="0" bIns="0" anchor="ctr">
            <a:noAutofit/>
          </a:bodyPr>
          <a:p>
            <a:endParaRPr b="0" lang="en-US" sz="1800" spc="-1" strike="noStrike">
              <a:solidFill>
                <a:srgbClr val="000000"/>
              </a:solidFill>
              <a:latin typeface="Verdana"/>
            </a:endParaRPr>
          </a:p>
        </p:txBody>
      </p:sp>
      <p:sp>
        <p:nvSpPr>
          <p:cNvPr id="108" name="PlaceHolder 2"/>
          <p:cNvSpPr>
            <a:spLocks noGrp="1"/>
          </p:cNvSpPr>
          <p:nvPr>
            <p:ph/>
          </p:nvPr>
        </p:nvSpPr>
        <p:spPr>
          <a:xfrm>
            <a:off x="831960" y="4004640"/>
            <a:ext cx="5131080" cy="14997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109" name="PlaceHolder 3"/>
          <p:cNvSpPr>
            <a:spLocks noGrp="1"/>
          </p:cNvSpPr>
          <p:nvPr>
            <p:ph/>
          </p:nvPr>
        </p:nvSpPr>
        <p:spPr>
          <a:xfrm>
            <a:off x="6220080" y="4004640"/>
            <a:ext cx="513108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110" name="PlaceHolder 4"/>
          <p:cNvSpPr>
            <a:spLocks noGrp="1"/>
          </p:cNvSpPr>
          <p:nvPr>
            <p:ph/>
          </p:nvPr>
        </p:nvSpPr>
        <p:spPr>
          <a:xfrm>
            <a:off x="6220080" y="4788360"/>
            <a:ext cx="513108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6" name="PlaceHolder 5"/>
          <p:cNvSpPr>
            <a:spLocks noGrp="1"/>
          </p:cNvSpPr>
          <p:nvPr>
            <p:ph type="ftr" idx="8"/>
          </p:nvPr>
        </p:nvSpPr>
        <p:spPr/>
        <p:txBody>
          <a:bodyPr/>
          <a:p>
            <a:r>
              <a:t>Footer</a:t>
            </a:r>
          </a:p>
        </p:txBody>
      </p:sp>
      <p:sp>
        <p:nvSpPr>
          <p:cNvPr id="7" name="PlaceHolder 6"/>
          <p:cNvSpPr>
            <a:spLocks noGrp="1"/>
          </p:cNvSpPr>
          <p:nvPr>
            <p:ph type="sldNum" idx="9"/>
          </p:nvPr>
        </p:nvSpPr>
        <p:spPr/>
        <p:txBody>
          <a:bodyPr/>
          <a:p>
            <a:fld id="{1B01B868-37C8-4E62-B0D3-FB20AE68AF13}" type="slidenum">
              <a:t>&lt;#&gt;</a:t>
            </a:fld>
          </a:p>
        </p:txBody>
      </p:sp>
      <p:sp>
        <p:nvSpPr>
          <p:cNvPr id="8" name="PlaceHolder 7"/>
          <p:cNvSpPr>
            <a:spLocks noGrp="1"/>
          </p:cNvSpPr>
          <p:nvPr>
            <p:ph type="dt" idx="7"/>
          </p:nvPr>
        </p:nvSpPr>
        <p:spPr/>
        <p:txBody>
          <a:bodyPr/>
          <a:p>
            <a:r>
              <a:rPr lang="en-US"/>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831960" y="1124640"/>
            <a:ext cx="10515240" cy="2852280"/>
          </a:xfrm>
          <a:prstGeom prst="rect">
            <a:avLst/>
          </a:prstGeom>
          <a:noFill/>
          <a:ln w="0">
            <a:noFill/>
          </a:ln>
        </p:spPr>
        <p:txBody>
          <a:bodyPr lIns="0" rIns="0" tIns="0" bIns="0" anchor="ctr">
            <a:noAutofit/>
          </a:bodyPr>
          <a:p>
            <a:endParaRPr b="0" lang="en-US" sz="1800" spc="-1" strike="noStrike">
              <a:solidFill>
                <a:srgbClr val="000000"/>
              </a:solidFill>
              <a:latin typeface="Verdana"/>
            </a:endParaRPr>
          </a:p>
        </p:txBody>
      </p:sp>
      <p:sp>
        <p:nvSpPr>
          <p:cNvPr id="112" name="PlaceHolder 2"/>
          <p:cNvSpPr>
            <a:spLocks noGrp="1"/>
          </p:cNvSpPr>
          <p:nvPr>
            <p:ph/>
          </p:nvPr>
        </p:nvSpPr>
        <p:spPr>
          <a:xfrm>
            <a:off x="831960" y="4004640"/>
            <a:ext cx="513108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113" name="PlaceHolder 3"/>
          <p:cNvSpPr>
            <a:spLocks noGrp="1"/>
          </p:cNvSpPr>
          <p:nvPr>
            <p:ph/>
          </p:nvPr>
        </p:nvSpPr>
        <p:spPr>
          <a:xfrm>
            <a:off x="6220080" y="4004640"/>
            <a:ext cx="513108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114" name="PlaceHolder 4"/>
          <p:cNvSpPr>
            <a:spLocks noGrp="1"/>
          </p:cNvSpPr>
          <p:nvPr>
            <p:ph/>
          </p:nvPr>
        </p:nvSpPr>
        <p:spPr>
          <a:xfrm>
            <a:off x="831960" y="4788360"/>
            <a:ext cx="1051524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6" name="PlaceHolder 5"/>
          <p:cNvSpPr>
            <a:spLocks noGrp="1"/>
          </p:cNvSpPr>
          <p:nvPr>
            <p:ph type="ftr" idx="8"/>
          </p:nvPr>
        </p:nvSpPr>
        <p:spPr/>
        <p:txBody>
          <a:bodyPr/>
          <a:p>
            <a:r>
              <a:t>Footer</a:t>
            </a:r>
          </a:p>
        </p:txBody>
      </p:sp>
      <p:sp>
        <p:nvSpPr>
          <p:cNvPr id="7" name="PlaceHolder 6"/>
          <p:cNvSpPr>
            <a:spLocks noGrp="1"/>
          </p:cNvSpPr>
          <p:nvPr>
            <p:ph type="sldNum" idx="9"/>
          </p:nvPr>
        </p:nvSpPr>
        <p:spPr/>
        <p:txBody>
          <a:bodyPr/>
          <a:p>
            <a:fld id="{F5FA6394-3432-44BB-BB0A-2A43F70662C2}" type="slidenum">
              <a:t>&lt;#&gt;</a:t>
            </a:fld>
          </a:p>
        </p:txBody>
      </p:sp>
      <p:sp>
        <p:nvSpPr>
          <p:cNvPr id="8" name="PlaceHolder 7"/>
          <p:cNvSpPr>
            <a:spLocks noGrp="1"/>
          </p:cNvSpPr>
          <p:nvPr>
            <p:ph type="dt" idx="7"/>
          </p:nvPr>
        </p:nvSpPr>
        <p:spPr/>
        <p:txBody>
          <a:bodyPr/>
          <a:p>
            <a:r>
              <a:rPr lang="en-US"/>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831960" y="1124640"/>
            <a:ext cx="10515240" cy="2852280"/>
          </a:xfrm>
          <a:prstGeom prst="rect">
            <a:avLst/>
          </a:prstGeom>
          <a:noFill/>
          <a:ln w="0">
            <a:noFill/>
          </a:ln>
        </p:spPr>
        <p:txBody>
          <a:bodyPr lIns="0" rIns="0" tIns="0" bIns="0" anchor="ctr">
            <a:noAutofit/>
          </a:bodyPr>
          <a:p>
            <a:endParaRPr b="0" lang="en-US" sz="1800" spc="-1" strike="noStrike">
              <a:solidFill>
                <a:srgbClr val="000000"/>
              </a:solidFill>
              <a:latin typeface="Verdana"/>
            </a:endParaRPr>
          </a:p>
        </p:txBody>
      </p:sp>
      <p:sp>
        <p:nvSpPr>
          <p:cNvPr id="116" name="PlaceHolder 2"/>
          <p:cNvSpPr>
            <a:spLocks noGrp="1"/>
          </p:cNvSpPr>
          <p:nvPr>
            <p:ph/>
          </p:nvPr>
        </p:nvSpPr>
        <p:spPr>
          <a:xfrm>
            <a:off x="831960" y="4004640"/>
            <a:ext cx="1051524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117" name="PlaceHolder 3"/>
          <p:cNvSpPr>
            <a:spLocks noGrp="1"/>
          </p:cNvSpPr>
          <p:nvPr>
            <p:ph/>
          </p:nvPr>
        </p:nvSpPr>
        <p:spPr>
          <a:xfrm>
            <a:off x="831960" y="4788360"/>
            <a:ext cx="1051524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5" name="PlaceHolder 4"/>
          <p:cNvSpPr>
            <a:spLocks noGrp="1"/>
          </p:cNvSpPr>
          <p:nvPr>
            <p:ph type="ftr" idx="8"/>
          </p:nvPr>
        </p:nvSpPr>
        <p:spPr/>
        <p:txBody>
          <a:bodyPr/>
          <a:p>
            <a:r>
              <a:t>Footer</a:t>
            </a:r>
          </a:p>
        </p:txBody>
      </p:sp>
      <p:sp>
        <p:nvSpPr>
          <p:cNvPr id="6" name="PlaceHolder 5"/>
          <p:cNvSpPr>
            <a:spLocks noGrp="1"/>
          </p:cNvSpPr>
          <p:nvPr>
            <p:ph type="sldNum" idx="9"/>
          </p:nvPr>
        </p:nvSpPr>
        <p:spPr/>
        <p:txBody>
          <a:bodyPr/>
          <a:p>
            <a:fld id="{810662B8-8C75-4085-BAE9-6F4F597C8502}" type="slidenum">
              <a:t>&lt;#&gt;</a:t>
            </a:fld>
          </a:p>
        </p:txBody>
      </p:sp>
      <p:sp>
        <p:nvSpPr>
          <p:cNvPr id="7" name="PlaceHolder 6"/>
          <p:cNvSpPr>
            <a:spLocks noGrp="1"/>
          </p:cNvSpPr>
          <p:nvPr>
            <p:ph type="dt" idx="7"/>
          </p:nvPr>
        </p:nvSpPr>
        <p:spPr/>
        <p:txBody>
          <a:bodyPr/>
          <a:p>
            <a:r>
              <a:rPr lang="en-US"/>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831960" y="1124640"/>
            <a:ext cx="10515240" cy="2852280"/>
          </a:xfrm>
          <a:prstGeom prst="rect">
            <a:avLst/>
          </a:prstGeom>
          <a:noFill/>
          <a:ln w="0">
            <a:noFill/>
          </a:ln>
        </p:spPr>
        <p:txBody>
          <a:bodyPr lIns="0" rIns="0" tIns="0" bIns="0" anchor="ctr">
            <a:noAutofit/>
          </a:bodyPr>
          <a:p>
            <a:endParaRPr b="0" lang="en-US" sz="1800" spc="-1" strike="noStrike">
              <a:solidFill>
                <a:srgbClr val="000000"/>
              </a:solidFill>
              <a:latin typeface="Verdana"/>
            </a:endParaRPr>
          </a:p>
        </p:txBody>
      </p:sp>
      <p:sp>
        <p:nvSpPr>
          <p:cNvPr id="119" name="PlaceHolder 2"/>
          <p:cNvSpPr>
            <a:spLocks noGrp="1"/>
          </p:cNvSpPr>
          <p:nvPr>
            <p:ph/>
          </p:nvPr>
        </p:nvSpPr>
        <p:spPr>
          <a:xfrm>
            <a:off x="831960" y="4004640"/>
            <a:ext cx="513108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120" name="PlaceHolder 3"/>
          <p:cNvSpPr>
            <a:spLocks noGrp="1"/>
          </p:cNvSpPr>
          <p:nvPr>
            <p:ph/>
          </p:nvPr>
        </p:nvSpPr>
        <p:spPr>
          <a:xfrm>
            <a:off x="6220080" y="4004640"/>
            <a:ext cx="513108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121" name="PlaceHolder 4"/>
          <p:cNvSpPr>
            <a:spLocks noGrp="1"/>
          </p:cNvSpPr>
          <p:nvPr>
            <p:ph/>
          </p:nvPr>
        </p:nvSpPr>
        <p:spPr>
          <a:xfrm>
            <a:off x="831960" y="4788360"/>
            <a:ext cx="513108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122" name="PlaceHolder 5"/>
          <p:cNvSpPr>
            <a:spLocks noGrp="1"/>
          </p:cNvSpPr>
          <p:nvPr>
            <p:ph/>
          </p:nvPr>
        </p:nvSpPr>
        <p:spPr>
          <a:xfrm>
            <a:off x="6220080" y="4788360"/>
            <a:ext cx="513108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7" name="PlaceHolder 6"/>
          <p:cNvSpPr>
            <a:spLocks noGrp="1"/>
          </p:cNvSpPr>
          <p:nvPr>
            <p:ph type="ftr" idx="8"/>
          </p:nvPr>
        </p:nvSpPr>
        <p:spPr/>
        <p:txBody>
          <a:bodyPr/>
          <a:p>
            <a:r>
              <a:t>Footer</a:t>
            </a:r>
          </a:p>
        </p:txBody>
      </p:sp>
      <p:sp>
        <p:nvSpPr>
          <p:cNvPr id="8" name="PlaceHolder 7"/>
          <p:cNvSpPr>
            <a:spLocks noGrp="1"/>
          </p:cNvSpPr>
          <p:nvPr>
            <p:ph type="sldNum" idx="9"/>
          </p:nvPr>
        </p:nvSpPr>
        <p:spPr/>
        <p:txBody>
          <a:bodyPr/>
          <a:p>
            <a:fld id="{0A9ED3AD-1318-42B9-BA1E-F991AF276699}" type="slidenum">
              <a:t>&lt;#&gt;</a:t>
            </a:fld>
          </a:p>
        </p:txBody>
      </p:sp>
      <p:sp>
        <p:nvSpPr>
          <p:cNvPr id="9" name="PlaceHolder 8"/>
          <p:cNvSpPr>
            <a:spLocks noGrp="1"/>
          </p:cNvSpPr>
          <p:nvPr>
            <p:ph type="dt" idx="7"/>
          </p:nvPr>
        </p:nvSpPr>
        <p:spPr/>
        <p:txBody>
          <a:bodyPr/>
          <a:p>
            <a:r>
              <a:rPr lang="en-US"/>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831960" y="1124640"/>
            <a:ext cx="10515240" cy="2852280"/>
          </a:xfrm>
          <a:prstGeom prst="rect">
            <a:avLst/>
          </a:prstGeom>
          <a:noFill/>
          <a:ln w="0">
            <a:noFill/>
          </a:ln>
        </p:spPr>
        <p:txBody>
          <a:bodyPr lIns="0" rIns="0" tIns="0" bIns="0" anchor="ctr">
            <a:noAutofit/>
          </a:bodyPr>
          <a:p>
            <a:endParaRPr b="0" lang="en-US" sz="1800" spc="-1" strike="noStrike">
              <a:solidFill>
                <a:srgbClr val="000000"/>
              </a:solidFill>
              <a:latin typeface="Verdana"/>
            </a:endParaRPr>
          </a:p>
        </p:txBody>
      </p:sp>
      <p:sp>
        <p:nvSpPr>
          <p:cNvPr id="124" name="PlaceHolder 2"/>
          <p:cNvSpPr>
            <a:spLocks noGrp="1"/>
          </p:cNvSpPr>
          <p:nvPr>
            <p:ph/>
          </p:nvPr>
        </p:nvSpPr>
        <p:spPr>
          <a:xfrm>
            <a:off x="831960" y="4004640"/>
            <a:ext cx="338580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125" name="PlaceHolder 3"/>
          <p:cNvSpPr>
            <a:spLocks noGrp="1"/>
          </p:cNvSpPr>
          <p:nvPr>
            <p:ph/>
          </p:nvPr>
        </p:nvSpPr>
        <p:spPr>
          <a:xfrm>
            <a:off x="4387320" y="4004640"/>
            <a:ext cx="338580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126" name="PlaceHolder 4"/>
          <p:cNvSpPr>
            <a:spLocks noGrp="1"/>
          </p:cNvSpPr>
          <p:nvPr>
            <p:ph/>
          </p:nvPr>
        </p:nvSpPr>
        <p:spPr>
          <a:xfrm>
            <a:off x="7943040" y="4004640"/>
            <a:ext cx="338580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127" name="PlaceHolder 5"/>
          <p:cNvSpPr>
            <a:spLocks noGrp="1"/>
          </p:cNvSpPr>
          <p:nvPr>
            <p:ph/>
          </p:nvPr>
        </p:nvSpPr>
        <p:spPr>
          <a:xfrm>
            <a:off x="831960" y="4788360"/>
            <a:ext cx="338580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128" name="PlaceHolder 6"/>
          <p:cNvSpPr>
            <a:spLocks noGrp="1"/>
          </p:cNvSpPr>
          <p:nvPr>
            <p:ph/>
          </p:nvPr>
        </p:nvSpPr>
        <p:spPr>
          <a:xfrm>
            <a:off x="4387320" y="4788360"/>
            <a:ext cx="338580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129" name="PlaceHolder 7"/>
          <p:cNvSpPr>
            <a:spLocks noGrp="1"/>
          </p:cNvSpPr>
          <p:nvPr>
            <p:ph/>
          </p:nvPr>
        </p:nvSpPr>
        <p:spPr>
          <a:xfrm>
            <a:off x="7943040" y="4788360"/>
            <a:ext cx="338580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9" name="PlaceHolder 8"/>
          <p:cNvSpPr>
            <a:spLocks noGrp="1"/>
          </p:cNvSpPr>
          <p:nvPr>
            <p:ph type="ftr" idx="8"/>
          </p:nvPr>
        </p:nvSpPr>
        <p:spPr/>
        <p:txBody>
          <a:bodyPr/>
          <a:p>
            <a:r>
              <a:t>Footer</a:t>
            </a:r>
          </a:p>
        </p:txBody>
      </p:sp>
      <p:sp>
        <p:nvSpPr>
          <p:cNvPr id="10" name="PlaceHolder 9"/>
          <p:cNvSpPr>
            <a:spLocks noGrp="1"/>
          </p:cNvSpPr>
          <p:nvPr>
            <p:ph type="sldNum" idx="9"/>
          </p:nvPr>
        </p:nvSpPr>
        <p:spPr/>
        <p:txBody>
          <a:bodyPr/>
          <a:p>
            <a:fld id="{618E61E9-A90A-4563-9B95-6A5FAB72DA50}" type="slidenum">
              <a:t>&lt;#&gt;</a:t>
            </a:fld>
          </a:p>
        </p:txBody>
      </p:sp>
      <p:sp>
        <p:nvSpPr>
          <p:cNvPr id="11" name="PlaceHolder 10"/>
          <p:cNvSpPr>
            <a:spLocks noGrp="1"/>
          </p:cNvSpPr>
          <p:nvPr>
            <p:ph type="dt" idx="7"/>
          </p:nvPr>
        </p:nvSpPr>
        <p:spPr/>
        <p:txBody>
          <a:bodyPr/>
          <a:p>
            <a:r>
              <a:rPr lang="en-US"/>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831960" y="1124640"/>
            <a:ext cx="10515240" cy="2852280"/>
          </a:xfrm>
          <a:prstGeom prst="rect">
            <a:avLst/>
          </a:prstGeom>
          <a:noFill/>
          <a:ln w="0">
            <a:noFill/>
          </a:ln>
        </p:spPr>
        <p:txBody>
          <a:bodyPr lIns="0" rIns="0" tIns="0" bIns="0" anchor="ctr">
            <a:noAutofit/>
          </a:bodyPr>
          <a:p>
            <a:endParaRPr b="0" lang="en-US" sz="1800" spc="-1" strike="noStrike">
              <a:solidFill>
                <a:srgbClr val="000000"/>
              </a:solidFill>
              <a:latin typeface="Verdana"/>
            </a:endParaRPr>
          </a:p>
        </p:txBody>
      </p:sp>
      <p:sp>
        <p:nvSpPr>
          <p:cNvPr id="10" name="PlaceHolder 2"/>
          <p:cNvSpPr>
            <a:spLocks noGrp="1"/>
          </p:cNvSpPr>
          <p:nvPr>
            <p:ph/>
          </p:nvPr>
        </p:nvSpPr>
        <p:spPr>
          <a:xfrm>
            <a:off x="831960" y="4004640"/>
            <a:ext cx="5131080" cy="14997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11" name="PlaceHolder 3"/>
          <p:cNvSpPr>
            <a:spLocks noGrp="1"/>
          </p:cNvSpPr>
          <p:nvPr>
            <p:ph/>
          </p:nvPr>
        </p:nvSpPr>
        <p:spPr>
          <a:xfrm>
            <a:off x="6220080" y="4004640"/>
            <a:ext cx="5131080" cy="14997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8C8ECE7A-6110-437F-9812-241501F4980C}" type="slidenum">
              <a:t>&lt;#&gt;</a:t>
            </a:fld>
          </a:p>
        </p:txBody>
      </p:sp>
      <p:sp>
        <p:nvSpPr>
          <p:cNvPr id="7" name="PlaceHolder 6"/>
          <p:cNvSpPr>
            <a:spLocks noGrp="1"/>
          </p:cNvSpPr>
          <p:nvPr>
            <p:ph type="dt" idx="1"/>
          </p:nvPr>
        </p:nvSpPr>
        <p:spPr/>
        <p:txBody>
          <a:bodyPr/>
          <a:p>
            <a:r>
              <a:rPr lang="en-US"/>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831960" y="1124640"/>
            <a:ext cx="10515240" cy="2852280"/>
          </a:xfrm>
          <a:prstGeom prst="rect">
            <a:avLst/>
          </a:prstGeom>
          <a:noFill/>
          <a:ln w="0">
            <a:noFill/>
          </a:ln>
        </p:spPr>
        <p:txBody>
          <a:bodyPr lIns="0" rIns="0" tIns="0" bIns="0" anchor="ctr">
            <a:noAutofit/>
          </a:bodyPr>
          <a:p>
            <a:endParaRPr b="0" lang="en-US" sz="1800" spc="-1" strike="noStrike">
              <a:solidFill>
                <a:srgbClr val="000000"/>
              </a:solidFill>
              <a:latin typeface="Verdana"/>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5E4CAE07-3ABA-463E-9547-FECFFA3D18DF}" type="slidenum">
              <a:t>&lt;#&gt;</a:t>
            </a:fld>
          </a:p>
        </p:txBody>
      </p:sp>
      <p:sp>
        <p:nvSpPr>
          <p:cNvPr id="5" name="PlaceHolder 4"/>
          <p:cNvSpPr>
            <a:spLocks noGrp="1"/>
          </p:cNvSpPr>
          <p:nvPr>
            <p:ph type="dt" idx="1"/>
          </p:nvPr>
        </p:nvSpPr>
        <p:spPr/>
        <p:txBody>
          <a:bodyPr/>
          <a:p>
            <a:r>
              <a:rPr lang="en-US"/>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831960" y="1124640"/>
            <a:ext cx="10515240" cy="132228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B83FEC3A-D4DF-4AF6-91CC-83779CBF4D80}" type="slidenum">
              <a:t>&lt;#&gt;</a:t>
            </a:fld>
          </a:p>
        </p:txBody>
      </p:sp>
      <p:sp>
        <p:nvSpPr>
          <p:cNvPr id="5" name="PlaceHolder 4"/>
          <p:cNvSpPr>
            <a:spLocks noGrp="1"/>
          </p:cNvSpPr>
          <p:nvPr>
            <p:ph type="dt" idx="1"/>
          </p:nvPr>
        </p:nvSpPr>
        <p:spPr/>
        <p:txBody>
          <a:bodyPr/>
          <a:p>
            <a:r>
              <a:rPr lang="en-US"/>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831960" y="1124640"/>
            <a:ext cx="10515240" cy="2852280"/>
          </a:xfrm>
          <a:prstGeom prst="rect">
            <a:avLst/>
          </a:prstGeom>
          <a:noFill/>
          <a:ln w="0">
            <a:noFill/>
          </a:ln>
        </p:spPr>
        <p:txBody>
          <a:bodyPr lIns="0" rIns="0" tIns="0" bIns="0" anchor="ctr">
            <a:noAutofit/>
          </a:bodyPr>
          <a:p>
            <a:endParaRPr b="0" lang="en-US" sz="1800" spc="-1" strike="noStrike">
              <a:solidFill>
                <a:srgbClr val="000000"/>
              </a:solidFill>
              <a:latin typeface="Verdana"/>
            </a:endParaRPr>
          </a:p>
        </p:txBody>
      </p:sp>
      <p:sp>
        <p:nvSpPr>
          <p:cNvPr id="15" name="PlaceHolder 2"/>
          <p:cNvSpPr>
            <a:spLocks noGrp="1"/>
          </p:cNvSpPr>
          <p:nvPr>
            <p:ph/>
          </p:nvPr>
        </p:nvSpPr>
        <p:spPr>
          <a:xfrm>
            <a:off x="831960" y="4004640"/>
            <a:ext cx="513108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16" name="PlaceHolder 3"/>
          <p:cNvSpPr>
            <a:spLocks noGrp="1"/>
          </p:cNvSpPr>
          <p:nvPr>
            <p:ph/>
          </p:nvPr>
        </p:nvSpPr>
        <p:spPr>
          <a:xfrm>
            <a:off x="6220080" y="4004640"/>
            <a:ext cx="5131080" cy="14997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17" name="PlaceHolder 4"/>
          <p:cNvSpPr>
            <a:spLocks noGrp="1"/>
          </p:cNvSpPr>
          <p:nvPr>
            <p:ph/>
          </p:nvPr>
        </p:nvSpPr>
        <p:spPr>
          <a:xfrm>
            <a:off x="831960" y="4788360"/>
            <a:ext cx="513108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1F49ADDE-EDF0-4EFD-80A8-8367FAE3A13C}" type="slidenum">
              <a:t>&lt;#&gt;</a:t>
            </a:fld>
          </a:p>
        </p:txBody>
      </p:sp>
      <p:sp>
        <p:nvSpPr>
          <p:cNvPr id="8" name="PlaceHolder 7"/>
          <p:cNvSpPr>
            <a:spLocks noGrp="1"/>
          </p:cNvSpPr>
          <p:nvPr>
            <p:ph type="dt" idx="1"/>
          </p:nvPr>
        </p:nvSpPr>
        <p:spPr/>
        <p:txBody>
          <a:bodyPr/>
          <a:p>
            <a:r>
              <a:rPr lang="en-US"/>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831960" y="1124640"/>
            <a:ext cx="10515240" cy="2852280"/>
          </a:xfrm>
          <a:prstGeom prst="rect">
            <a:avLst/>
          </a:prstGeom>
          <a:noFill/>
          <a:ln w="0">
            <a:noFill/>
          </a:ln>
        </p:spPr>
        <p:txBody>
          <a:bodyPr lIns="0" rIns="0" tIns="0" bIns="0" anchor="ctr">
            <a:noAutofit/>
          </a:bodyPr>
          <a:p>
            <a:endParaRPr b="0" lang="en-US" sz="1800" spc="-1" strike="noStrike">
              <a:solidFill>
                <a:srgbClr val="000000"/>
              </a:solidFill>
              <a:latin typeface="Verdana"/>
            </a:endParaRPr>
          </a:p>
        </p:txBody>
      </p:sp>
      <p:sp>
        <p:nvSpPr>
          <p:cNvPr id="19" name="PlaceHolder 2"/>
          <p:cNvSpPr>
            <a:spLocks noGrp="1"/>
          </p:cNvSpPr>
          <p:nvPr>
            <p:ph/>
          </p:nvPr>
        </p:nvSpPr>
        <p:spPr>
          <a:xfrm>
            <a:off x="831960" y="4004640"/>
            <a:ext cx="5131080" cy="149976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20" name="PlaceHolder 3"/>
          <p:cNvSpPr>
            <a:spLocks noGrp="1"/>
          </p:cNvSpPr>
          <p:nvPr>
            <p:ph/>
          </p:nvPr>
        </p:nvSpPr>
        <p:spPr>
          <a:xfrm>
            <a:off x="6220080" y="4004640"/>
            <a:ext cx="513108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21" name="PlaceHolder 4"/>
          <p:cNvSpPr>
            <a:spLocks noGrp="1"/>
          </p:cNvSpPr>
          <p:nvPr>
            <p:ph/>
          </p:nvPr>
        </p:nvSpPr>
        <p:spPr>
          <a:xfrm>
            <a:off x="6220080" y="4788360"/>
            <a:ext cx="513108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9A78BBCB-8ABC-498C-949D-7756B8E916CB}" type="slidenum">
              <a:t>&lt;#&gt;</a:t>
            </a:fld>
          </a:p>
        </p:txBody>
      </p:sp>
      <p:sp>
        <p:nvSpPr>
          <p:cNvPr id="8" name="PlaceHolder 7"/>
          <p:cNvSpPr>
            <a:spLocks noGrp="1"/>
          </p:cNvSpPr>
          <p:nvPr>
            <p:ph type="dt" idx="1"/>
          </p:nvPr>
        </p:nvSpPr>
        <p:spPr/>
        <p:txBody>
          <a:bodyPr/>
          <a:p>
            <a:r>
              <a:rPr lang="en-US"/>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831960" y="1124640"/>
            <a:ext cx="10515240" cy="2852280"/>
          </a:xfrm>
          <a:prstGeom prst="rect">
            <a:avLst/>
          </a:prstGeom>
          <a:noFill/>
          <a:ln w="0">
            <a:noFill/>
          </a:ln>
        </p:spPr>
        <p:txBody>
          <a:bodyPr lIns="0" rIns="0" tIns="0" bIns="0" anchor="ctr">
            <a:noAutofit/>
          </a:bodyPr>
          <a:p>
            <a:endParaRPr b="0" lang="en-US" sz="1800" spc="-1" strike="noStrike">
              <a:solidFill>
                <a:srgbClr val="000000"/>
              </a:solidFill>
              <a:latin typeface="Verdana"/>
            </a:endParaRPr>
          </a:p>
        </p:txBody>
      </p:sp>
      <p:sp>
        <p:nvSpPr>
          <p:cNvPr id="23" name="PlaceHolder 2"/>
          <p:cNvSpPr>
            <a:spLocks noGrp="1"/>
          </p:cNvSpPr>
          <p:nvPr>
            <p:ph/>
          </p:nvPr>
        </p:nvSpPr>
        <p:spPr>
          <a:xfrm>
            <a:off x="831960" y="4004640"/>
            <a:ext cx="513108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24" name="PlaceHolder 3"/>
          <p:cNvSpPr>
            <a:spLocks noGrp="1"/>
          </p:cNvSpPr>
          <p:nvPr>
            <p:ph/>
          </p:nvPr>
        </p:nvSpPr>
        <p:spPr>
          <a:xfrm>
            <a:off x="6220080" y="4004640"/>
            <a:ext cx="513108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25" name="PlaceHolder 4"/>
          <p:cNvSpPr>
            <a:spLocks noGrp="1"/>
          </p:cNvSpPr>
          <p:nvPr>
            <p:ph/>
          </p:nvPr>
        </p:nvSpPr>
        <p:spPr>
          <a:xfrm>
            <a:off x="831960" y="4788360"/>
            <a:ext cx="10515240" cy="7153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Microsoft YaHei"/>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2842C065-69CA-4CA4-A80E-7D3E50A63B6E}" type="slidenum">
              <a:t>&lt;#&gt;</a:t>
            </a:fld>
          </a:p>
        </p:txBody>
      </p:sp>
      <p:sp>
        <p:nvSpPr>
          <p:cNvPr id="8" name="PlaceHolder 7"/>
          <p:cNvSpPr>
            <a:spLocks noGrp="1"/>
          </p:cNvSpPr>
          <p:nvPr>
            <p:ph type="dt" idx="1"/>
          </p:nvPr>
        </p:nvSpPr>
        <p:spPr/>
        <p:txBody>
          <a:bodyPr/>
          <a:p>
            <a:r>
              <a:rPr lang="en-US"/>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2856600" y="1122480"/>
            <a:ext cx="9143640" cy="2387160"/>
          </a:xfrm>
          <a:prstGeom prst="rect">
            <a:avLst/>
          </a:prstGeom>
          <a:noFill/>
          <a:ln w="0">
            <a:noFill/>
          </a:ln>
        </p:spPr>
        <p:txBody>
          <a:bodyPr anchor="b">
            <a:noAutofit/>
          </a:bodyPr>
          <a:p>
            <a:pPr algn="ctr">
              <a:lnSpc>
                <a:spcPct val="90000"/>
              </a:lnSpc>
              <a:buNone/>
            </a:pPr>
            <a:r>
              <a:rPr b="0" lang="zh-CN" sz="6000" spc="-1" strike="noStrike">
                <a:solidFill>
                  <a:srgbClr val="000000"/>
                </a:solidFill>
                <a:latin typeface="Microsoft YaHei"/>
                <a:ea typeface="Microsoft YaHei"/>
              </a:rPr>
              <a:t>单击此处编辑母版标题样式</a:t>
            </a:r>
            <a:endParaRPr b="0" lang="en-US" sz="6000" spc="-1" strike="noStrike">
              <a:solidFill>
                <a:srgbClr val="000000"/>
              </a:solidFill>
              <a:latin typeface="Verdana"/>
            </a:endParaRPr>
          </a:p>
        </p:txBody>
      </p:sp>
      <p:sp>
        <p:nvSpPr>
          <p:cNvPr id="1" name="PlaceHolder 2"/>
          <p:cNvSpPr>
            <a:spLocks noGrp="1"/>
          </p:cNvSpPr>
          <p:nvPr>
            <p:ph type="dt" idx="1"/>
          </p:nvPr>
        </p:nvSpPr>
        <p:spPr>
          <a:xfrm>
            <a:off x="838080" y="6356520"/>
            <a:ext cx="2742840" cy="364680"/>
          </a:xfrm>
          <a:prstGeom prst="rect">
            <a:avLst/>
          </a:prstGeom>
          <a:noFill/>
          <a:ln w="0">
            <a:noFill/>
          </a:ln>
        </p:spPr>
        <p:txBody>
          <a:bodyPr anchor="ctr">
            <a:noAutofit/>
          </a:bodyPr>
          <a:lstStyle>
            <a:lvl1pPr>
              <a:lnSpc>
                <a:spcPct val="100000"/>
              </a:lnSpc>
              <a:buNone/>
              <a:defRPr b="0" lang="en-US" sz="1200" spc="-1" strike="noStrike">
                <a:solidFill>
                  <a:srgbClr val="8b8b8b"/>
                </a:solidFill>
                <a:latin typeface="Verdana"/>
              </a:defRPr>
            </a:lvl1pPr>
          </a:lstStyle>
          <a:p>
            <a:pPr>
              <a:lnSpc>
                <a:spcPct val="100000"/>
              </a:lnSpc>
              <a:buNone/>
            </a:pPr>
            <a:r>
              <a:rPr b="0" lang="en-US" sz="1200" spc="-1" strike="noStrike">
                <a:solidFill>
                  <a:srgbClr val="8b8b8b"/>
                </a:solidFill>
                <a:latin typeface="Verdana"/>
              </a:rPr>
              <a:t>&lt;date/time&gt;</a:t>
            </a:r>
            <a:endParaRPr b="0" lang="en-US" sz="1200" spc="-1" strike="noStrike">
              <a:latin typeface="Times New Roman"/>
            </a:endParaRPr>
          </a:p>
        </p:txBody>
      </p:sp>
      <p:sp>
        <p:nvSpPr>
          <p:cNvPr id="2" name="PlaceHolder 3"/>
          <p:cNvSpPr>
            <a:spLocks noGrp="1"/>
          </p:cNvSpPr>
          <p:nvPr>
            <p:ph type="ftr" idx="2"/>
          </p:nvPr>
        </p:nvSpPr>
        <p:spPr>
          <a:xfrm>
            <a:off x="4038480" y="6356520"/>
            <a:ext cx="4114440" cy="364680"/>
          </a:xfrm>
          <a:prstGeom prst="rect">
            <a:avLst/>
          </a:prstGeom>
          <a:noFill/>
          <a:ln w="0">
            <a:noFill/>
          </a:ln>
        </p:spPr>
        <p:txBody>
          <a:bodyPr anchor="ctr">
            <a:noAutofit/>
          </a:bodyPr>
          <a:lstStyle>
            <a:lvl1pPr algn="ctr">
              <a:buNone/>
              <a:defRPr b="0" lang="en-US" sz="1400" spc="-1" strike="noStrike">
                <a:latin typeface="Times New Roman"/>
              </a:defRPr>
            </a:lvl1pPr>
          </a:lstStyle>
          <a:p>
            <a:pPr algn="ctr">
              <a:buNone/>
            </a:pPr>
            <a:r>
              <a:rPr b="0" lang="en-US" sz="1400" spc="-1" strike="noStrike">
                <a:latin typeface="Times New Roman"/>
              </a:rPr>
              <a:t>&lt;footer&gt;</a:t>
            </a:r>
            <a:endParaRPr b="0" lang="en-US" sz="1400" spc="-1" strike="noStrike">
              <a:latin typeface="Times New Roman"/>
            </a:endParaRPr>
          </a:p>
        </p:txBody>
      </p:sp>
      <p:sp>
        <p:nvSpPr>
          <p:cNvPr id="3" name="PlaceHolder 4"/>
          <p:cNvSpPr>
            <a:spLocks noGrp="1"/>
          </p:cNvSpPr>
          <p:nvPr>
            <p:ph type="sldNum" idx="3"/>
          </p:nvPr>
        </p:nvSpPr>
        <p:spPr>
          <a:xfrm>
            <a:off x="8610480" y="6356520"/>
            <a:ext cx="2742840" cy="364680"/>
          </a:xfrm>
          <a:prstGeom prst="rect">
            <a:avLst/>
          </a:prstGeom>
          <a:noFill/>
          <a:ln w="0">
            <a:noFill/>
          </a:ln>
        </p:spPr>
        <p:txBody>
          <a:bodyPr anchor="ctr">
            <a:noAutofit/>
          </a:bodyPr>
          <a:lstStyle>
            <a:lvl1pPr algn="r">
              <a:lnSpc>
                <a:spcPct val="100000"/>
              </a:lnSpc>
              <a:buNone/>
              <a:defRPr b="0" lang="en-US" sz="1200" spc="-1" strike="noStrike">
                <a:solidFill>
                  <a:srgbClr val="8b8b8b"/>
                </a:solidFill>
                <a:latin typeface="Verdana"/>
              </a:defRPr>
            </a:lvl1pPr>
          </a:lstStyle>
          <a:p>
            <a:pPr algn="r">
              <a:lnSpc>
                <a:spcPct val="100000"/>
              </a:lnSpc>
              <a:buNone/>
            </a:pPr>
            <a:fld id="{90C54F57-2421-4CA4-AEC7-32204E9012E3}" type="slidenum">
              <a:rPr b="0" lang="en-US" sz="1200" spc="-1" strike="noStrike">
                <a:solidFill>
                  <a:srgbClr val="8b8b8b"/>
                </a:solidFill>
                <a:latin typeface="Verdana"/>
              </a:rPr>
              <a:t>&lt;number&gt;</a:t>
            </a:fld>
            <a:endParaRPr b="0" lang="en-US" sz="1200" spc="-1" strike="noStrike">
              <a:latin typeface="Times New Roman"/>
            </a:endParaRPr>
          </a:p>
        </p:txBody>
      </p:sp>
      <p:sp>
        <p:nvSpPr>
          <p:cNvPr id="4"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n-US" sz="2800" spc="-1" strike="noStrike">
                <a:solidFill>
                  <a:srgbClr val="000000"/>
                </a:solidFill>
                <a:latin typeface="Microsoft YaHei"/>
              </a:rPr>
              <a:t>Click to edit the outline text format</a:t>
            </a:r>
            <a:endParaRPr b="0" lang="en-US" sz="2800" spc="-1" strike="noStrike">
              <a:solidFill>
                <a:srgbClr val="000000"/>
              </a:solidFill>
              <a:latin typeface="Microsoft YaHei"/>
            </a:endParaRPr>
          </a:p>
          <a:p>
            <a:pPr lvl="1" marL="864000" indent="-324000">
              <a:lnSpc>
                <a:spcPct val="90000"/>
              </a:lnSpc>
              <a:spcBef>
                <a:spcPts val="1134"/>
              </a:spcBef>
              <a:buClr>
                <a:srgbClr val="000000"/>
              </a:buClr>
              <a:buSzPct val="75000"/>
              <a:buFont typeface="Symbol" charset="2"/>
              <a:buChar char=""/>
            </a:pPr>
            <a:r>
              <a:rPr b="0" lang="en-US" sz="2000" spc="-1" strike="noStrike">
                <a:solidFill>
                  <a:srgbClr val="000000"/>
                </a:solidFill>
                <a:latin typeface="Microsoft YaHei"/>
              </a:rPr>
              <a:t>Second Outline Level</a:t>
            </a:r>
            <a:endParaRPr b="0" lang="en-US" sz="2000" spc="-1" strike="noStrike">
              <a:solidFill>
                <a:srgbClr val="000000"/>
              </a:solidFill>
              <a:latin typeface="Microsoft YaHei"/>
            </a:endParaRPr>
          </a:p>
          <a:p>
            <a:pPr lvl="2" marL="1296000" indent="-288000">
              <a:lnSpc>
                <a:spcPct val="90000"/>
              </a:lnSpc>
              <a:spcBef>
                <a:spcPts val="850"/>
              </a:spcBef>
              <a:buClr>
                <a:srgbClr val="000000"/>
              </a:buClr>
              <a:buSzPct val="45000"/>
              <a:buFont typeface="Wingdings" charset="2"/>
              <a:buChar char=""/>
            </a:pPr>
            <a:r>
              <a:rPr b="0" lang="en-US" sz="1800" spc="-1" strike="noStrike">
                <a:solidFill>
                  <a:srgbClr val="000000"/>
                </a:solidFill>
                <a:latin typeface="Microsoft YaHei"/>
              </a:rPr>
              <a:t>Third Outline Level</a:t>
            </a:r>
            <a:endParaRPr b="0" lang="en-US" sz="1800" spc="-1" strike="noStrike">
              <a:solidFill>
                <a:srgbClr val="000000"/>
              </a:solidFill>
              <a:latin typeface="Microsoft YaHei"/>
            </a:endParaRPr>
          </a:p>
          <a:p>
            <a:pPr lvl="3" marL="1728000" indent="-216000">
              <a:lnSpc>
                <a:spcPct val="90000"/>
              </a:lnSpc>
              <a:spcBef>
                <a:spcPts val="567"/>
              </a:spcBef>
              <a:buClr>
                <a:srgbClr val="000000"/>
              </a:buClr>
              <a:buSzPct val="75000"/>
              <a:buFont typeface="Symbol" charset="2"/>
              <a:buChar char=""/>
            </a:pPr>
            <a:r>
              <a:rPr b="0" lang="en-US" sz="1800" spc="-1" strike="noStrike">
                <a:solidFill>
                  <a:srgbClr val="000000"/>
                </a:solidFill>
                <a:latin typeface="Microsoft YaHei"/>
              </a:rPr>
              <a:t>Fourth Outline Level</a:t>
            </a:r>
            <a:endParaRPr b="0" lang="en-US" sz="1800" spc="-1" strike="noStrike">
              <a:solidFill>
                <a:srgbClr val="000000"/>
              </a:solidFill>
              <a:latin typeface="Microsoft YaHei"/>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rgbClr val="000000"/>
                </a:solidFill>
                <a:latin typeface="Microsoft YaHei"/>
              </a:rPr>
              <a:t>Fifth Outline Level</a:t>
            </a:r>
            <a:endParaRPr b="0" lang="en-US" sz="2000" spc="-1" strike="noStrike">
              <a:solidFill>
                <a:srgbClr val="000000"/>
              </a:solidFill>
              <a:latin typeface="Microsoft YaHei"/>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rgbClr val="000000"/>
                </a:solidFill>
                <a:latin typeface="Microsoft YaHei"/>
              </a:rPr>
              <a:t>Sixth Outline Level</a:t>
            </a:r>
            <a:endParaRPr b="0" lang="en-US" sz="2000" spc="-1" strike="noStrike">
              <a:solidFill>
                <a:srgbClr val="000000"/>
              </a:solidFill>
              <a:latin typeface="Microsoft YaHei"/>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rgbClr val="000000"/>
                </a:solidFill>
                <a:latin typeface="Microsoft YaHei"/>
              </a:rPr>
              <a:t>Seventh Outline Level</a:t>
            </a:r>
            <a:endParaRPr b="0" lang="en-US" sz="2000" spc="-1" strike="noStrike">
              <a:solidFill>
                <a:srgbClr val="000000"/>
              </a:solidFill>
              <a:latin typeface="Microsoft YaHei"/>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Shape 4"/>
          <p:cNvSpPr/>
          <p:nvPr/>
        </p:nvSpPr>
        <p:spPr>
          <a:xfrm>
            <a:off x="0" y="6295680"/>
            <a:ext cx="12191760" cy="561960"/>
          </a:xfrm>
          <a:prstGeom prst="rect">
            <a:avLst/>
          </a:prstGeom>
          <a:solidFill>
            <a:srgbClr val="d10000"/>
          </a:solidFill>
          <a:ln w="12700">
            <a:noFill/>
          </a:ln>
        </p:spPr>
        <p:style>
          <a:lnRef idx="0"/>
          <a:fillRef idx="0"/>
          <a:effectRef idx="0"/>
          <a:fontRef idx="minor"/>
        </p:style>
      </p:sp>
      <p:pic>
        <p:nvPicPr>
          <p:cNvPr id="42" name="image1.png" descr="http://upload.wikimedia.org/wikipedia/en/a/a6/Fudan_University.png"/>
          <p:cNvPicPr/>
          <p:nvPr/>
        </p:nvPicPr>
        <p:blipFill>
          <a:blip r:embed="rId2">
            <a:biLevel thresh="50000"/>
          </a:blip>
          <a:stretch/>
        </p:blipFill>
        <p:spPr>
          <a:xfrm>
            <a:off x="11478600" y="6347880"/>
            <a:ext cx="449640" cy="449640"/>
          </a:xfrm>
          <a:prstGeom prst="rect">
            <a:avLst/>
          </a:prstGeom>
          <a:ln w="12700">
            <a:noFill/>
          </a:ln>
        </p:spPr>
      </p:pic>
      <p:sp>
        <p:nvSpPr>
          <p:cNvPr id="43" name="PlaceHolder 1"/>
          <p:cNvSpPr>
            <a:spLocks noGrp="1"/>
          </p:cNvSpPr>
          <p:nvPr>
            <p:ph type="title"/>
          </p:nvPr>
        </p:nvSpPr>
        <p:spPr>
          <a:xfrm>
            <a:off x="479520" y="263880"/>
            <a:ext cx="8785800" cy="572760"/>
          </a:xfrm>
          <a:prstGeom prst="rect">
            <a:avLst/>
          </a:prstGeom>
          <a:noFill/>
          <a:ln w="0">
            <a:noFill/>
          </a:ln>
        </p:spPr>
        <p:txBody>
          <a:bodyPr anchor="ctr">
            <a:noAutofit/>
          </a:bodyPr>
          <a:p>
            <a:pPr>
              <a:lnSpc>
                <a:spcPct val="90000"/>
              </a:lnSpc>
              <a:buNone/>
            </a:pPr>
            <a:r>
              <a:rPr b="0" lang="zh-CN" sz="3600" spc="-1" strike="noStrike">
                <a:solidFill>
                  <a:srgbClr val="000000"/>
                </a:solidFill>
                <a:latin typeface="Microsoft YaHei"/>
                <a:ea typeface="Microsoft YaHei"/>
              </a:rPr>
              <a:t>单击此处编辑母版标题样式</a:t>
            </a:r>
            <a:endParaRPr b="0" lang="en-US" sz="3600" spc="-1" strike="noStrike">
              <a:solidFill>
                <a:srgbClr val="000000"/>
              </a:solidFill>
              <a:latin typeface="Verdana"/>
            </a:endParaRPr>
          </a:p>
        </p:txBody>
      </p:sp>
      <p:sp>
        <p:nvSpPr>
          <p:cNvPr id="44" name="PlaceHolder 2"/>
          <p:cNvSpPr>
            <a:spLocks noGrp="1"/>
          </p:cNvSpPr>
          <p:nvPr>
            <p:ph type="body"/>
          </p:nvPr>
        </p:nvSpPr>
        <p:spPr>
          <a:xfrm>
            <a:off x="838080" y="1253160"/>
            <a:ext cx="10515240" cy="4350960"/>
          </a:xfrm>
          <a:prstGeom prst="rect">
            <a:avLst/>
          </a:prstGeom>
          <a:noFill/>
          <a:ln w="0">
            <a:noFill/>
          </a:ln>
        </p:spPr>
        <p:txBody>
          <a:bodyPr anchor="t">
            <a:noAutofit/>
          </a:bodyPr>
          <a:p>
            <a:pPr marL="228600" indent="-228600">
              <a:lnSpc>
                <a:spcPct val="90000"/>
              </a:lnSpc>
              <a:spcBef>
                <a:spcPts val="1001"/>
              </a:spcBef>
              <a:buClr>
                <a:srgbClr val="000000"/>
              </a:buClr>
              <a:buFont typeface="Arial"/>
              <a:buChar char="•"/>
            </a:pPr>
            <a:r>
              <a:rPr b="0" lang="zh-CN" sz="2800" spc="-1" strike="noStrike">
                <a:solidFill>
                  <a:srgbClr val="000000"/>
                </a:solidFill>
                <a:latin typeface="Microsoft YaHei"/>
                <a:ea typeface="Microsoft YaHei"/>
              </a:rPr>
              <a:t>单击此处编辑母版文本样式</a:t>
            </a:r>
            <a:endParaRPr b="0" lang="en-US" sz="2800" spc="-1" strike="noStrike">
              <a:solidFill>
                <a:srgbClr val="000000"/>
              </a:solidFill>
              <a:latin typeface="Microsoft YaHei"/>
            </a:endParaRPr>
          </a:p>
          <a:p>
            <a:pPr lvl="1" marL="685800" indent="-228600">
              <a:lnSpc>
                <a:spcPct val="90000"/>
              </a:lnSpc>
              <a:spcBef>
                <a:spcPts val="499"/>
              </a:spcBef>
              <a:buClr>
                <a:srgbClr val="000000"/>
              </a:buClr>
              <a:buFont typeface="Arial"/>
              <a:buChar char="•"/>
            </a:pPr>
            <a:r>
              <a:rPr b="0" lang="zh-CN" sz="2400" spc="-1" strike="noStrike">
                <a:solidFill>
                  <a:srgbClr val="000000"/>
                </a:solidFill>
                <a:latin typeface="Microsoft YaHei"/>
                <a:ea typeface="Microsoft YaHei"/>
              </a:rPr>
              <a:t>二级</a:t>
            </a:r>
            <a:endParaRPr b="0" lang="en-US" sz="2400" spc="-1" strike="noStrike">
              <a:solidFill>
                <a:srgbClr val="000000"/>
              </a:solidFill>
              <a:latin typeface="Microsoft YaHei"/>
            </a:endParaRPr>
          </a:p>
          <a:p>
            <a:pPr lvl="2" marL="1143000" indent="-228600">
              <a:lnSpc>
                <a:spcPct val="90000"/>
              </a:lnSpc>
              <a:spcBef>
                <a:spcPts val="499"/>
              </a:spcBef>
              <a:buClr>
                <a:srgbClr val="000000"/>
              </a:buClr>
              <a:buFont typeface="Arial"/>
              <a:buChar char="•"/>
            </a:pPr>
            <a:r>
              <a:rPr b="0" lang="zh-CN" sz="2000" spc="-1" strike="noStrike">
                <a:solidFill>
                  <a:srgbClr val="000000"/>
                </a:solidFill>
                <a:latin typeface="Microsoft YaHei"/>
                <a:ea typeface="Microsoft YaHei"/>
              </a:rPr>
              <a:t>三级</a:t>
            </a:r>
            <a:endParaRPr b="0" lang="en-US" sz="2000" spc="-1" strike="noStrike">
              <a:solidFill>
                <a:srgbClr val="000000"/>
              </a:solidFill>
              <a:latin typeface="Microsoft YaHei"/>
            </a:endParaRPr>
          </a:p>
          <a:p>
            <a:pPr lvl="3" marL="1600200" indent="-228600">
              <a:lnSpc>
                <a:spcPct val="90000"/>
              </a:lnSpc>
              <a:spcBef>
                <a:spcPts val="499"/>
              </a:spcBef>
              <a:buClr>
                <a:srgbClr val="000000"/>
              </a:buClr>
              <a:buFont typeface="Arial"/>
              <a:buChar char="•"/>
            </a:pPr>
            <a:r>
              <a:rPr b="0" lang="zh-CN" sz="1800" spc="-1" strike="noStrike">
                <a:solidFill>
                  <a:srgbClr val="000000"/>
                </a:solidFill>
                <a:latin typeface="Microsoft YaHei"/>
                <a:ea typeface="Microsoft YaHei"/>
              </a:rPr>
              <a:t>四级</a:t>
            </a:r>
            <a:endParaRPr b="0" lang="en-US" sz="1800" spc="-1" strike="noStrike">
              <a:solidFill>
                <a:srgbClr val="000000"/>
              </a:solidFill>
              <a:latin typeface="Microsoft YaHei"/>
            </a:endParaRPr>
          </a:p>
          <a:p>
            <a:pPr lvl="4" marL="2057400" indent="-228600">
              <a:lnSpc>
                <a:spcPct val="90000"/>
              </a:lnSpc>
              <a:spcBef>
                <a:spcPts val="499"/>
              </a:spcBef>
              <a:buClr>
                <a:srgbClr val="000000"/>
              </a:buClr>
              <a:buFont typeface="Arial"/>
              <a:buChar char="•"/>
            </a:pPr>
            <a:r>
              <a:rPr b="0" lang="zh-CN" sz="1800" spc="-1" strike="noStrike">
                <a:solidFill>
                  <a:srgbClr val="000000"/>
                </a:solidFill>
                <a:latin typeface="Microsoft YaHei"/>
                <a:ea typeface="Microsoft YaHei"/>
              </a:rPr>
              <a:t>五级</a:t>
            </a:r>
            <a:endParaRPr b="0" lang="en-US" sz="1800" spc="-1" strike="noStrike">
              <a:solidFill>
                <a:srgbClr val="000000"/>
              </a:solidFill>
              <a:latin typeface="Microsoft YaHei"/>
            </a:endParaRPr>
          </a:p>
        </p:txBody>
      </p:sp>
      <p:sp>
        <p:nvSpPr>
          <p:cNvPr id="45" name="PlaceHolder 3"/>
          <p:cNvSpPr>
            <a:spLocks noGrp="1"/>
          </p:cNvSpPr>
          <p:nvPr>
            <p:ph type="dt" idx="4"/>
          </p:nvPr>
        </p:nvSpPr>
        <p:spPr>
          <a:xfrm>
            <a:off x="838080" y="6356520"/>
            <a:ext cx="2742840" cy="364680"/>
          </a:xfrm>
          <a:prstGeom prst="rect">
            <a:avLst/>
          </a:prstGeom>
          <a:noFill/>
          <a:ln w="0">
            <a:noFill/>
          </a:ln>
        </p:spPr>
        <p:txBody>
          <a:bodyPr anchor="ctr">
            <a:noAutofit/>
          </a:bodyPr>
          <a:lstStyle>
            <a:lvl1pPr>
              <a:lnSpc>
                <a:spcPct val="100000"/>
              </a:lnSpc>
              <a:buNone/>
              <a:defRPr b="0" lang="en-US" sz="1200" spc="-1" strike="noStrike">
                <a:solidFill>
                  <a:srgbClr val="8b8b8b"/>
                </a:solidFill>
                <a:latin typeface="Verdana"/>
              </a:defRPr>
            </a:lvl1pPr>
          </a:lstStyle>
          <a:p>
            <a:pPr>
              <a:lnSpc>
                <a:spcPct val="100000"/>
              </a:lnSpc>
              <a:buNone/>
            </a:pPr>
            <a:r>
              <a:rPr b="0" lang="en-US" sz="1200" spc="-1" strike="noStrike">
                <a:solidFill>
                  <a:srgbClr val="8b8b8b"/>
                </a:solidFill>
                <a:latin typeface="Verdana"/>
              </a:rPr>
              <a:t>&lt;date/time&gt;</a:t>
            </a:r>
            <a:endParaRPr b="0" lang="en-US" sz="1200" spc="-1" strike="noStrike">
              <a:latin typeface="Times New Roman"/>
            </a:endParaRPr>
          </a:p>
        </p:txBody>
      </p:sp>
      <p:sp>
        <p:nvSpPr>
          <p:cNvPr id="46" name="PlaceHolder 4"/>
          <p:cNvSpPr>
            <a:spLocks noGrp="1"/>
          </p:cNvSpPr>
          <p:nvPr>
            <p:ph type="ftr" idx="5"/>
          </p:nvPr>
        </p:nvSpPr>
        <p:spPr>
          <a:xfrm>
            <a:off x="4038480" y="6356520"/>
            <a:ext cx="4114440" cy="364680"/>
          </a:xfrm>
          <a:prstGeom prst="rect">
            <a:avLst/>
          </a:prstGeom>
          <a:noFill/>
          <a:ln w="0">
            <a:noFill/>
          </a:ln>
        </p:spPr>
        <p:txBody>
          <a:bodyPr anchor="ctr">
            <a:noAutofit/>
          </a:bodyPr>
          <a:lstStyle>
            <a:lvl1pPr algn="ctr">
              <a:buNone/>
              <a:defRPr b="0" lang="en-US" sz="1400" spc="-1" strike="noStrike">
                <a:latin typeface="Times New Roman"/>
              </a:defRPr>
            </a:lvl1pPr>
          </a:lstStyle>
          <a:p>
            <a:pPr algn="ctr">
              <a:buNone/>
            </a:pPr>
            <a:r>
              <a:rPr b="0" lang="en-US" sz="1400" spc="-1" strike="noStrike">
                <a:latin typeface="Times New Roman"/>
              </a:rPr>
              <a:t>&lt;footer&gt;</a:t>
            </a:r>
            <a:endParaRPr b="0" lang="en-US" sz="1400" spc="-1" strike="noStrike">
              <a:latin typeface="Times New Roman"/>
            </a:endParaRPr>
          </a:p>
        </p:txBody>
      </p:sp>
      <p:sp>
        <p:nvSpPr>
          <p:cNvPr id="47" name="PlaceHolder 5"/>
          <p:cNvSpPr>
            <a:spLocks noGrp="1"/>
          </p:cNvSpPr>
          <p:nvPr>
            <p:ph type="sldNum" idx="6"/>
          </p:nvPr>
        </p:nvSpPr>
        <p:spPr>
          <a:xfrm>
            <a:off x="8610480" y="6356520"/>
            <a:ext cx="2742840" cy="364680"/>
          </a:xfrm>
          <a:prstGeom prst="rect">
            <a:avLst/>
          </a:prstGeom>
          <a:noFill/>
          <a:ln w="0">
            <a:noFill/>
          </a:ln>
        </p:spPr>
        <p:txBody>
          <a:bodyPr anchor="ctr">
            <a:noAutofit/>
          </a:bodyPr>
          <a:lstStyle>
            <a:lvl1pPr algn="r">
              <a:lnSpc>
                <a:spcPct val="100000"/>
              </a:lnSpc>
              <a:buNone/>
              <a:defRPr b="0" lang="en-US" sz="1200" spc="-1" strike="noStrike">
                <a:solidFill>
                  <a:srgbClr val="8b8b8b"/>
                </a:solidFill>
                <a:latin typeface="Verdana"/>
              </a:defRPr>
            </a:lvl1pPr>
          </a:lstStyle>
          <a:p>
            <a:pPr algn="r">
              <a:lnSpc>
                <a:spcPct val="100000"/>
              </a:lnSpc>
              <a:buNone/>
            </a:pPr>
            <a:fld id="{3D957EA1-2C4D-4AEA-8FC8-F7ECB338E3A1}" type="slidenum">
              <a:rPr b="0" lang="en-US" sz="1200" spc="-1" strike="noStrike">
                <a:solidFill>
                  <a:srgbClr val="8b8b8b"/>
                </a:solidFill>
                <a:latin typeface="Verdana"/>
              </a:rPr>
              <a:t>&lt;number&gt;</a:t>
            </a:fld>
            <a:endParaRPr b="0" lang="en-US" sz="1200" spc="-1" strike="noStrike">
              <a:latin typeface="Times New Roman"/>
            </a:endParaRPr>
          </a:p>
        </p:txBody>
      </p:sp>
      <p:sp>
        <p:nvSpPr>
          <p:cNvPr id="48" name="Rectangle 14"/>
          <p:cNvSpPr/>
          <p:nvPr/>
        </p:nvSpPr>
        <p:spPr>
          <a:xfrm flipV="1">
            <a:off x="0" y="921240"/>
            <a:ext cx="12191760" cy="57960"/>
          </a:xfrm>
          <a:prstGeom prst="rect">
            <a:avLst/>
          </a:prstGeom>
          <a:solidFill>
            <a:srgbClr val="d10000"/>
          </a:solidFill>
          <a:ln>
            <a:noFill/>
          </a:ln>
        </p:spPr>
        <p:style>
          <a:lnRef idx="2">
            <a:schemeClr val="accent1">
              <a:shade val="50000"/>
            </a:schemeClr>
          </a:lnRef>
          <a:fillRef idx="1">
            <a:schemeClr val="accent1"/>
          </a:fillRef>
          <a:effectRef idx="0">
            <a:schemeClr val="accent1"/>
          </a:effectRef>
          <a:fontRef idx="minor"/>
        </p:style>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5" name="PlaceHolder 1"/>
          <p:cNvSpPr>
            <a:spLocks noGrp="1"/>
          </p:cNvSpPr>
          <p:nvPr>
            <p:ph type="title"/>
          </p:nvPr>
        </p:nvSpPr>
        <p:spPr>
          <a:xfrm>
            <a:off x="831960" y="1124640"/>
            <a:ext cx="10515240" cy="2852280"/>
          </a:xfrm>
          <a:prstGeom prst="rect">
            <a:avLst/>
          </a:prstGeom>
          <a:noFill/>
          <a:ln w="0">
            <a:noFill/>
          </a:ln>
        </p:spPr>
        <p:txBody>
          <a:bodyPr anchor="b">
            <a:noAutofit/>
          </a:bodyPr>
          <a:p>
            <a:pPr>
              <a:lnSpc>
                <a:spcPct val="90000"/>
              </a:lnSpc>
              <a:buNone/>
            </a:pPr>
            <a:r>
              <a:rPr b="0" lang="zh-CN" sz="6000" spc="-1" strike="noStrike">
                <a:solidFill>
                  <a:srgbClr val="000000"/>
                </a:solidFill>
                <a:latin typeface="Microsoft YaHei"/>
                <a:ea typeface="Microsoft YaHei"/>
              </a:rPr>
              <a:t>单击此处编辑母版标题样式</a:t>
            </a:r>
            <a:endParaRPr b="0" lang="en-US" sz="6000" spc="-1" strike="noStrike">
              <a:solidFill>
                <a:srgbClr val="000000"/>
              </a:solidFill>
              <a:latin typeface="Verdana"/>
            </a:endParaRPr>
          </a:p>
        </p:txBody>
      </p:sp>
      <p:sp>
        <p:nvSpPr>
          <p:cNvPr id="86" name="PlaceHolder 2"/>
          <p:cNvSpPr>
            <a:spLocks noGrp="1"/>
          </p:cNvSpPr>
          <p:nvPr>
            <p:ph type="body"/>
          </p:nvPr>
        </p:nvSpPr>
        <p:spPr>
          <a:xfrm>
            <a:off x="831960" y="4004640"/>
            <a:ext cx="10515240" cy="1499760"/>
          </a:xfrm>
          <a:prstGeom prst="rect">
            <a:avLst/>
          </a:prstGeom>
          <a:noFill/>
          <a:ln w="0">
            <a:noFill/>
          </a:ln>
        </p:spPr>
        <p:txBody>
          <a:bodyPr anchor="t">
            <a:noAutofit/>
          </a:bodyPr>
          <a:p>
            <a:pPr>
              <a:lnSpc>
                <a:spcPct val="90000"/>
              </a:lnSpc>
              <a:spcBef>
                <a:spcPts val="1001"/>
              </a:spcBef>
              <a:buNone/>
              <a:tabLst>
                <a:tab algn="l" pos="0"/>
              </a:tabLst>
            </a:pPr>
            <a:r>
              <a:rPr b="0" lang="zh-CN" sz="2400" spc="-1" strike="noStrike">
                <a:solidFill>
                  <a:srgbClr val="8b8b8b"/>
                </a:solidFill>
                <a:latin typeface="Microsoft YaHei"/>
                <a:ea typeface="Microsoft YaHei"/>
              </a:rPr>
              <a:t>单击此处编辑母版文本样式</a:t>
            </a:r>
            <a:endParaRPr b="0" lang="en-US" sz="2400" spc="-1" strike="noStrike">
              <a:solidFill>
                <a:srgbClr val="000000"/>
              </a:solidFill>
              <a:latin typeface="Microsoft YaHei"/>
            </a:endParaRPr>
          </a:p>
        </p:txBody>
      </p:sp>
      <p:sp>
        <p:nvSpPr>
          <p:cNvPr id="87" name="PlaceHolder 3"/>
          <p:cNvSpPr>
            <a:spLocks noGrp="1"/>
          </p:cNvSpPr>
          <p:nvPr>
            <p:ph type="dt" idx="7"/>
          </p:nvPr>
        </p:nvSpPr>
        <p:spPr>
          <a:xfrm>
            <a:off x="838080" y="6356520"/>
            <a:ext cx="2742840" cy="364680"/>
          </a:xfrm>
          <a:prstGeom prst="rect">
            <a:avLst/>
          </a:prstGeom>
          <a:noFill/>
          <a:ln w="0">
            <a:noFill/>
          </a:ln>
        </p:spPr>
        <p:txBody>
          <a:bodyPr anchor="ctr">
            <a:noAutofit/>
          </a:bodyPr>
          <a:lstStyle>
            <a:lvl1pPr>
              <a:lnSpc>
                <a:spcPct val="100000"/>
              </a:lnSpc>
              <a:buNone/>
              <a:defRPr b="0" lang="en-US" sz="1200" spc="-1" strike="noStrike">
                <a:solidFill>
                  <a:srgbClr val="8b8b8b"/>
                </a:solidFill>
                <a:latin typeface="Verdana"/>
              </a:defRPr>
            </a:lvl1pPr>
          </a:lstStyle>
          <a:p>
            <a:pPr>
              <a:lnSpc>
                <a:spcPct val="100000"/>
              </a:lnSpc>
              <a:buNone/>
            </a:pPr>
            <a:r>
              <a:rPr b="0" lang="en-US" sz="1200" spc="-1" strike="noStrike">
                <a:solidFill>
                  <a:srgbClr val="8b8b8b"/>
                </a:solidFill>
                <a:latin typeface="Verdana"/>
              </a:rPr>
              <a:t>&lt;date/time&gt;</a:t>
            </a:r>
            <a:endParaRPr b="0" lang="en-US" sz="1200" spc="-1" strike="noStrike">
              <a:latin typeface="Times New Roman"/>
            </a:endParaRPr>
          </a:p>
        </p:txBody>
      </p:sp>
      <p:sp>
        <p:nvSpPr>
          <p:cNvPr id="88" name="PlaceHolder 4"/>
          <p:cNvSpPr>
            <a:spLocks noGrp="1"/>
          </p:cNvSpPr>
          <p:nvPr>
            <p:ph type="ftr" idx="8"/>
          </p:nvPr>
        </p:nvSpPr>
        <p:spPr>
          <a:xfrm>
            <a:off x="4038480" y="6356520"/>
            <a:ext cx="4114440" cy="364680"/>
          </a:xfrm>
          <a:prstGeom prst="rect">
            <a:avLst/>
          </a:prstGeom>
          <a:noFill/>
          <a:ln w="0">
            <a:noFill/>
          </a:ln>
        </p:spPr>
        <p:txBody>
          <a:bodyPr anchor="ctr">
            <a:noAutofit/>
          </a:bodyPr>
          <a:lstStyle>
            <a:lvl1pPr algn="ctr">
              <a:buNone/>
              <a:defRPr b="0" lang="en-US" sz="1400" spc="-1" strike="noStrike">
                <a:latin typeface="Times New Roman"/>
              </a:defRPr>
            </a:lvl1pPr>
          </a:lstStyle>
          <a:p>
            <a:pPr algn="ctr">
              <a:buNone/>
            </a:pPr>
            <a:r>
              <a:rPr b="0" lang="en-US" sz="1400" spc="-1" strike="noStrike">
                <a:latin typeface="Times New Roman"/>
              </a:rPr>
              <a:t>&lt;footer&gt;</a:t>
            </a:r>
            <a:endParaRPr b="0" lang="en-US" sz="1400" spc="-1" strike="noStrike">
              <a:latin typeface="Times New Roman"/>
            </a:endParaRPr>
          </a:p>
        </p:txBody>
      </p:sp>
      <p:sp>
        <p:nvSpPr>
          <p:cNvPr id="89" name="PlaceHolder 5"/>
          <p:cNvSpPr>
            <a:spLocks noGrp="1"/>
          </p:cNvSpPr>
          <p:nvPr>
            <p:ph type="sldNum" idx="9"/>
          </p:nvPr>
        </p:nvSpPr>
        <p:spPr>
          <a:xfrm>
            <a:off x="8610480" y="6356520"/>
            <a:ext cx="2742840" cy="364680"/>
          </a:xfrm>
          <a:prstGeom prst="rect">
            <a:avLst/>
          </a:prstGeom>
          <a:noFill/>
          <a:ln w="0">
            <a:noFill/>
          </a:ln>
        </p:spPr>
        <p:txBody>
          <a:bodyPr anchor="ctr">
            <a:noAutofit/>
          </a:bodyPr>
          <a:lstStyle>
            <a:lvl1pPr algn="r">
              <a:lnSpc>
                <a:spcPct val="100000"/>
              </a:lnSpc>
              <a:buNone/>
              <a:defRPr b="0" lang="en-US" sz="1200" spc="-1" strike="noStrike">
                <a:solidFill>
                  <a:srgbClr val="8b8b8b"/>
                </a:solidFill>
                <a:latin typeface="Verdana"/>
              </a:defRPr>
            </a:lvl1pPr>
          </a:lstStyle>
          <a:p>
            <a:pPr algn="r">
              <a:lnSpc>
                <a:spcPct val="100000"/>
              </a:lnSpc>
              <a:buNone/>
            </a:pPr>
            <a:fld id="{2BBEA323-1F96-445C-A154-49470942D0D6}" type="slidenum">
              <a:rPr b="0" lang="en-US" sz="1200" spc="-1" strike="noStrike">
                <a:solidFill>
                  <a:srgbClr val="8b8b8b"/>
                </a:solidFill>
                <a:latin typeface="Verdana"/>
              </a:rPr>
              <a:t>&lt;number&gt;</a:t>
            </a:fld>
            <a:endParaRPr b="0" lang="en-US" sz="1200" spc="-1" strike="noStrike">
              <a:latin typeface="Times New Roman"/>
            </a:endParaRPr>
          </a:p>
        </p:txBody>
      </p:sp>
      <p:sp>
        <p:nvSpPr>
          <p:cNvPr id="90" name="Shape 4"/>
          <p:cNvSpPr/>
          <p:nvPr/>
        </p:nvSpPr>
        <p:spPr>
          <a:xfrm>
            <a:off x="0" y="6295680"/>
            <a:ext cx="12191760" cy="561960"/>
          </a:xfrm>
          <a:prstGeom prst="rect">
            <a:avLst/>
          </a:prstGeom>
          <a:solidFill>
            <a:srgbClr val="d10000"/>
          </a:solidFill>
          <a:ln w="12700">
            <a:noFill/>
          </a:ln>
        </p:spPr>
        <p:style>
          <a:lnRef idx="0"/>
          <a:fillRef idx="0"/>
          <a:effectRef idx="0"/>
          <a:fontRef idx="minor"/>
        </p:style>
      </p:sp>
      <p:pic>
        <p:nvPicPr>
          <p:cNvPr id="91" name="image1.png" descr="http://upload.wikimedia.org/wikipedia/en/a/a6/Fudan_University.png"/>
          <p:cNvPicPr/>
          <p:nvPr/>
        </p:nvPicPr>
        <p:blipFill>
          <a:blip r:embed="rId2">
            <a:biLevel thresh="50000"/>
          </a:blip>
          <a:stretch/>
        </p:blipFill>
        <p:spPr>
          <a:xfrm>
            <a:off x="11478600" y="6347880"/>
            <a:ext cx="449640" cy="449640"/>
          </a:xfrm>
          <a:prstGeom prst="rect">
            <a:avLst/>
          </a:prstGeom>
          <a:ln w="12700">
            <a:noFill/>
          </a:ln>
        </p:spPr>
      </p:pic>
      <p:sp>
        <p:nvSpPr>
          <p:cNvPr id="92" name="Shape 4"/>
          <p:cNvSpPr/>
          <p:nvPr/>
        </p:nvSpPr>
        <p:spPr>
          <a:xfrm>
            <a:off x="-24840" y="-13680"/>
            <a:ext cx="12216240" cy="561960"/>
          </a:xfrm>
          <a:prstGeom prst="rect">
            <a:avLst/>
          </a:prstGeom>
          <a:solidFill>
            <a:srgbClr val="d10000"/>
          </a:solidFill>
          <a:ln w="12700">
            <a:noFill/>
          </a:ln>
        </p:spPr>
        <p:style>
          <a:lnRef idx="0"/>
          <a:fillRef idx="0"/>
          <a:effectRef idx="0"/>
          <a:fontRef idx="minor"/>
        </p:style>
      </p:sp>
      <p:pic>
        <p:nvPicPr>
          <p:cNvPr id="93" name="image1.png" descr="http://upload.wikimedia.org/wikipedia/en/a/a6/Fudan_University.png"/>
          <p:cNvPicPr/>
          <p:nvPr/>
        </p:nvPicPr>
        <p:blipFill>
          <a:blip r:embed="rId3">
            <a:biLevel thresh="50000"/>
          </a:blip>
          <a:stretch/>
        </p:blipFill>
        <p:spPr>
          <a:xfrm>
            <a:off x="11454120" y="38520"/>
            <a:ext cx="449640" cy="449640"/>
          </a:xfrm>
          <a:prstGeom prst="rect">
            <a:avLst/>
          </a:prstGeom>
          <a:ln w="12700">
            <a:noFill/>
          </a:ln>
        </p:spPr>
      </p:pic>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s/_rels/slide1.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 Id="rId3" Type="http://schemas.openxmlformats.org/officeDocument/2006/relationships/slideLayout" Target="../slideLayouts/slideLayout2.xml"/><Relationship Id="rId4"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13.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7.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slideLayout" Target="../slideLayouts/slideLayout13.xml"/>
</Relationships>
</file>

<file path=ppt/slides/_rels/slide28.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slideLayout" Target="../slideLayouts/slideLayout13.xml"/>
</Relationships>
</file>

<file path=ppt/slides/_rels/slide29.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3.xml"/><Relationship Id="rId3"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2.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slideLayout" Target="../slideLayouts/slideLayout13.xml"/>
</Relationships>
</file>

<file path=ppt/slides/_rels/slide33.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slideLayout" Target="../slideLayouts/slideLayout13.xml"/>
</Relationships>
</file>

<file path=ppt/slides/_rels/slide3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8.xml.rels><?xml version="1.0" encoding="UTF-8"?>
<Relationships xmlns="http://schemas.openxmlformats.org/package/2006/relationships"><Relationship Id="rId1" Type="http://schemas.openxmlformats.org/officeDocument/2006/relationships/hyperlink" Target="https://colab.research.google.com/github/pytorch/tutorials/blob/gh-pages/_downloads/56c122e1c18e5e07666673e900acaed5/fgsm_tutorial.ipynb#scrollTo=q2kxCBpuPsbB" TargetMode="External"/><Relationship Id="rId2" Type="http://schemas.openxmlformats.org/officeDocument/2006/relationships/hyperlink" Target="https://colab.research.google.com/github/pytorch/tutorials/blob/gh-pages/_downloads/56c122e1c18e5e07666673e900acaed5/fgsm_tutorial.ipynb#scrollTo=q2kxCBpuPsbB" TargetMode="External"/><Relationship Id="rId3" Type="http://schemas.openxmlformats.org/officeDocument/2006/relationships/image" Target="../media/image41.png"/><Relationship Id="rId4" Type="http://schemas.openxmlformats.org/officeDocument/2006/relationships/slideLayout" Target="../slideLayouts/slideLayout13.xml"/>
</Relationships>
</file>

<file path=ppt/slides/_rels/slide39.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6" name="图形 2" descr=""/>
          <p:cNvPicPr/>
          <p:nvPr/>
        </p:nvPicPr>
        <p:blipFill>
          <a:blip r:embed="rId1"/>
          <a:stretch/>
        </p:blipFill>
        <p:spPr>
          <a:xfrm>
            <a:off x="10344600" y="260640"/>
            <a:ext cx="1649160" cy="1645200"/>
          </a:xfrm>
          <a:prstGeom prst="rect">
            <a:avLst/>
          </a:prstGeom>
          <a:ln w="0">
            <a:noFill/>
          </a:ln>
        </p:spPr>
      </p:pic>
      <p:sp>
        <p:nvSpPr>
          <p:cNvPr id="137" name="Shape 116"/>
          <p:cNvSpPr/>
          <p:nvPr/>
        </p:nvSpPr>
        <p:spPr>
          <a:xfrm>
            <a:off x="3867480" y="2586960"/>
            <a:ext cx="8324280" cy="1851120"/>
          </a:xfrm>
          <a:prstGeom prst="rect">
            <a:avLst/>
          </a:prstGeom>
          <a:solidFill>
            <a:srgbClr val="000000">
              <a:alpha val="68000"/>
            </a:srgbClr>
          </a:solidFill>
          <a:ln w="12700">
            <a:noFill/>
          </a:ln>
        </p:spPr>
        <p:style>
          <a:lnRef idx="0"/>
          <a:fillRef idx="0"/>
          <a:effectRef idx="0"/>
          <a:fontRef idx="minor"/>
        </p:style>
      </p:sp>
      <p:sp>
        <p:nvSpPr>
          <p:cNvPr id="138" name="Shape 117"/>
          <p:cNvSpPr/>
          <p:nvPr/>
        </p:nvSpPr>
        <p:spPr>
          <a:xfrm>
            <a:off x="4132440" y="2661840"/>
            <a:ext cx="7545600" cy="1775160"/>
          </a:xfrm>
          <a:prstGeom prst="rect">
            <a:avLst/>
          </a:prstGeom>
          <a:noFill/>
          <a:ln w="0">
            <a:noFill/>
          </a:ln>
        </p:spPr>
        <p:style>
          <a:lnRef idx="0"/>
          <a:fillRef idx="0"/>
          <a:effectRef idx="0"/>
          <a:fontRef idx="minor"/>
        </p:style>
        <p:txBody>
          <a:bodyPr anchor="ctr">
            <a:noAutofit/>
          </a:bodyPr>
          <a:p>
            <a:pPr>
              <a:lnSpc>
                <a:spcPct val="150000"/>
              </a:lnSpc>
              <a:buNone/>
            </a:pPr>
            <a:r>
              <a:rPr b="0" lang="en-US" sz="3600" spc="-1" strike="noStrike">
                <a:solidFill>
                  <a:srgbClr val="ffffff"/>
                </a:solidFill>
                <a:latin typeface="Microsoft YaHei"/>
                <a:ea typeface="Microsoft YaHei"/>
              </a:rPr>
              <a:t>Adversarial attacks &amp; Examples on medical imaging</a:t>
            </a:r>
            <a:endParaRPr b="0" lang="en-US" sz="3600" spc="-1" strike="noStrike">
              <a:latin typeface="Arial"/>
            </a:endParaRPr>
          </a:p>
        </p:txBody>
      </p:sp>
      <p:sp>
        <p:nvSpPr>
          <p:cNvPr id="139" name="Shape 115"/>
          <p:cNvSpPr/>
          <p:nvPr/>
        </p:nvSpPr>
        <p:spPr>
          <a:xfrm>
            <a:off x="3867480" y="4481280"/>
            <a:ext cx="8322840" cy="821520"/>
          </a:xfrm>
          <a:prstGeom prst="rect">
            <a:avLst/>
          </a:prstGeom>
          <a:solidFill>
            <a:srgbClr val="c00000">
              <a:alpha val="80000"/>
            </a:srgbClr>
          </a:solidFill>
          <a:ln w="12700">
            <a:noFill/>
          </a:ln>
        </p:spPr>
        <p:style>
          <a:lnRef idx="0"/>
          <a:fillRef idx="0"/>
          <a:effectRef idx="0"/>
          <a:fontRef idx="minor"/>
        </p:style>
      </p:sp>
      <p:sp>
        <p:nvSpPr>
          <p:cNvPr id="140" name="Shape 118"/>
          <p:cNvSpPr/>
          <p:nvPr/>
        </p:nvSpPr>
        <p:spPr>
          <a:xfrm>
            <a:off x="4295880" y="4563360"/>
            <a:ext cx="6265080" cy="809280"/>
          </a:xfrm>
          <a:prstGeom prst="rect">
            <a:avLst/>
          </a:prstGeom>
          <a:noFill/>
          <a:ln w="12700">
            <a:noFill/>
          </a:ln>
        </p:spPr>
        <p:style>
          <a:lnRef idx="0"/>
          <a:fillRef idx="0"/>
          <a:effectRef idx="0"/>
          <a:fontRef idx="minor"/>
        </p:style>
        <p:txBody>
          <a:bodyPr lIns="45720" rIns="45720" tIns="45000" bIns="45000" anchor="ctr">
            <a:normAutofit/>
          </a:bodyPr>
          <a:p>
            <a:pPr>
              <a:lnSpc>
                <a:spcPct val="81000"/>
              </a:lnSpc>
              <a:spcBef>
                <a:spcPts val="601"/>
              </a:spcBef>
              <a:buNone/>
              <a:tabLst>
                <a:tab algn="l" pos="0"/>
              </a:tabLst>
            </a:pPr>
            <a:r>
              <a:rPr b="1" lang="en-US" sz="2000" spc="-1" strike="noStrike">
                <a:solidFill>
                  <a:srgbClr val="ffffff"/>
                </a:solidFill>
                <a:latin typeface="Microsoft YaHei"/>
                <a:ea typeface="Microsoft YaHei"/>
              </a:rPr>
              <a:t>Chris,  </a:t>
            </a:r>
            <a:r>
              <a:rPr b="1" lang="en-US" sz="2000" spc="-1" strike="noStrike">
                <a:solidFill>
                  <a:srgbClr val="ffffff"/>
                </a:solidFill>
                <a:latin typeface="Microsoft YaHei"/>
                <a:ea typeface="Microsoft YaHei"/>
              </a:rPr>
              <a:t>Fudan University</a:t>
            </a:r>
            <a:endParaRPr b="0" lang="en-US" sz="2000" spc="-1" strike="noStrike">
              <a:latin typeface="Arial"/>
            </a:endParaRPr>
          </a:p>
        </p:txBody>
      </p:sp>
      <p:pic>
        <p:nvPicPr>
          <p:cNvPr id="141" name="Picture 1" descr=""/>
          <p:cNvPicPr/>
          <p:nvPr/>
        </p:nvPicPr>
        <p:blipFill>
          <a:blip r:embed="rId2"/>
          <a:stretch/>
        </p:blipFill>
        <p:spPr>
          <a:xfrm>
            <a:off x="695160" y="2586960"/>
            <a:ext cx="2165040" cy="272268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3" name="PlaceHolder 1"/>
          <p:cNvSpPr>
            <a:spLocks noGrp="1"/>
          </p:cNvSpPr>
          <p:nvPr>
            <p:ph type="title"/>
          </p:nvPr>
        </p:nvSpPr>
        <p:spPr>
          <a:xfrm>
            <a:off x="479520" y="263880"/>
            <a:ext cx="8785800" cy="572760"/>
          </a:xfrm>
          <a:prstGeom prst="rect">
            <a:avLst/>
          </a:prstGeom>
          <a:noFill/>
          <a:ln w="0">
            <a:noFill/>
          </a:ln>
        </p:spPr>
        <p:txBody>
          <a:bodyPr anchor="ctr">
            <a:noAutofit/>
          </a:bodyPr>
          <a:p>
            <a:pPr>
              <a:lnSpc>
                <a:spcPct val="90000"/>
              </a:lnSpc>
              <a:buNone/>
            </a:pPr>
            <a:r>
              <a:rPr b="0" lang="en-GB" sz="3600" spc="-1" strike="noStrike">
                <a:solidFill>
                  <a:srgbClr val="000000"/>
                </a:solidFill>
                <a:latin typeface="Microsoft YaHei"/>
                <a:ea typeface="Microsoft YaHei"/>
              </a:rPr>
              <a:t>Adversarial Examples</a:t>
            </a:r>
            <a:endParaRPr b="0" lang="en-US" sz="3600" spc="-1" strike="noStrike">
              <a:solidFill>
                <a:srgbClr val="000000"/>
              </a:solidFill>
              <a:latin typeface="Verdana"/>
            </a:endParaRPr>
          </a:p>
        </p:txBody>
      </p:sp>
      <p:pic>
        <p:nvPicPr>
          <p:cNvPr id="164" name="Content Placeholder 3" descr=""/>
          <p:cNvPicPr/>
          <p:nvPr/>
        </p:nvPicPr>
        <p:blipFill>
          <a:blip r:embed="rId1"/>
          <a:stretch/>
        </p:blipFill>
        <p:spPr>
          <a:xfrm>
            <a:off x="262800" y="1197000"/>
            <a:ext cx="8484480" cy="3156120"/>
          </a:xfrm>
          <a:prstGeom prst="rect">
            <a:avLst/>
          </a:prstGeom>
          <a:ln w="0">
            <a:noFill/>
          </a:ln>
        </p:spPr>
      </p:pic>
      <p:sp>
        <p:nvSpPr>
          <p:cNvPr id="165" name="Text Box 4"/>
          <p:cNvSpPr/>
          <p:nvPr/>
        </p:nvSpPr>
        <p:spPr>
          <a:xfrm>
            <a:off x="8949600" y="1230480"/>
            <a:ext cx="3050280" cy="49150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GB" sz="1400" spc="-1" strike="noStrike">
                <a:solidFill>
                  <a:srgbClr val="000000"/>
                </a:solidFill>
                <a:latin typeface="Arial"/>
              </a:rPr>
              <a:t> </a:t>
            </a:r>
            <a:r>
              <a:rPr b="0" lang="en-GB" sz="1400" spc="-1" strike="noStrike">
                <a:solidFill>
                  <a:srgbClr val="000000"/>
                </a:solidFill>
                <a:latin typeface="Arial"/>
              </a:rPr>
              <a:t>By adding an imperceptibly small vector whose elements are equal to</a:t>
            </a:r>
            <a:endParaRPr b="0" lang="en-US" sz="1400" spc="-1" strike="noStrike">
              <a:latin typeface="Arial"/>
            </a:endParaRPr>
          </a:p>
          <a:p>
            <a:pPr>
              <a:lnSpc>
                <a:spcPct val="100000"/>
              </a:lnSpc>
              <a:buNone/>
            </a:pPr>
            <a:r>
              <a:rPr b="0" lang="en-GB" sz="1400" spc="-1" strike="noStrike">
                <a:solidFill>
                  <a:srgbClr val="000000"/>
                </a:solidFill>
                <a:latin typeface="Arial"/>
              </a:rPr>
              <a:t>the sign of the elements of the gradient of the cost function with respect to the input, we can change</a:t>
            </a:r>
            <a:r>
              <a:rPr b="0" lang="en-US" sz="1400" spc="-1" strike="noStrike">
                <a:solidFill>
                  <a:srgbClr val="000000"/>
                </a:solidFill>
                <a:latin typeface="Arial"/>
              </a:rPr>
              <a:t> the img</a:t>
            </a:r>
            <a:r>
              <a:rPr b="0" lang="en-GB" sz="1400" spc="-1" strike="noStrike">
                <a:solidFill>
                  <a:srgbClr val="000000"/>
                </a:solidFill>
                <a:latin typeface="Arial"/>
              </a:rPr>
              <a:t> classification</a:t>
            </a:r>
            <a:endParaRPr b="0" lang="en-US" sz="1400" spc="-1" strike="noStrike">
              <a:latin typeface="Arial"/>
            </a:endParaRPr>
          </a:p>
          <a:p>
            <a:pPr>
              <a:lnSpc>
                <a:spcPct val="100000"/>
              </a:lnSpc>
              <a:buNone/>
            </a:pPr>
            <a:endParaRPr b="0" lang="en-US" sz="1400" spc="-1" strike="noStrike">
              <a:latin typeface="Arial"/>
            </a:endParaRPr>
          </a:p>
          <a:p>
            <a:pPr>
              <a:lnSpc>
                <a:spcPct val="100000"/>
              </a:lnSpc>
              <a:buNone/>
            </a:pPr>
            <a:r>
              <a:rPr b="0" lang="en-GB" sz="1400" spc="-1" strike="noStrike">
                <a:solidFill>
                  <a:srgbClr val="000000"/>
                </a:solidFill>
                <a:latin typeface="Arial"/>
              </a:rPr>
              <a:t>θ = parameters of a model, </a:t>
            </a:r>
            <a:endParaRPr b="0" lang="en-US" sz="1400" spc="-1" strike="noStrike">
              <a:latin typeface="Arial"/>
            </a:endParaRPr>
          </a:p>
          <a:p>
            <a:pPr>
              <a:lnSpc>
                <a:spcPct val="100000"/>
              </a:lnSpc>
              <a:buNone/>
            </a:pPr>
            <a:r>
              <a:rPr b="0" lang="en-GB" sz="1400" spc="-1" strike="noStrike">
                <a:solidFill>
                  <a:srgbClr val="000000"/>
                </a:solidFill>
                <a:latin typeface="Arial"/>
              </a:rPr>
              <a:t>x = input to the model, </a:t>
            </a:r>
            <a:endParaRPr b="0" lang="en-US" sz="1400" spc="-1" strike="noStrike">
              <a:latin typeface="Arial"/>
            </a:endParaRPr>
          </a:p>
          <a:p>
            <a:pPr>
              <a:lnSpc>
                <a:spcPct val="100000"/>
              </a:lnSpc>
              <a:buNone/>
            </a:pPr>
            <a:r>
              <a:rPr b="0" lang="en-GB" sz="1400" spc="-1" strike="noStrike">
                <a:solidFill>
                  <a:srgbClr val="000000"/>
                </a:solidFill>
                <a:latin typeface="Arial"/>
              </a:rPr>
              <a:t>y = the targets associated with x </a:t>
            </a:r>
            <a:endParaRPr b="0" lang="en-US" sz="1400" spc="-1" strike="noStrike">
              <a:latin typeface="Arial"/>
            </a:endParaRPr>
          </a:p>
          <a:p>
            <a:pPr>
              <a:lnSpc>
                <a:spcPct val="100000"/>
              </a:lnSpc>
              <a:buNone/>
            </a:pPr>
            <a:r>
              <a:rPr b="0" lang="en-GB" sz="1400" spc="-1" strike="noStrike">
                <a:solidFill>
                  <a:srgbClr val="000000"/>
                </a:solidFill>
                <a:latin typeface="Arial"/>
              </a:rPr>
              <a:t>J(θ, x, y) = be the cost used to train the neural network.</a:t>
            </a:r>
            <a:endParaRPr b="0" lang="en-US" sz="1400" spc="-1" strike="noStrike">
              <a:latin typeface="Arial"/>
            </a:endParaRPr>
          </a:p>
          <a:p>
            <a:pPr>
              <a:lnSpc>
                <a:spcPct val="100000"/>
              </a:lnSpc>
              <a:buNone/>
            </a:pPr>
            <a:r>
              <a:rPr b="0" lang="en-GB" sz="1400" spc="-1" strike="noStrike">
                <a:solidFill>
                  <a:srgbClr val="000000"/>
                </a:solidFill>
                <a:latin typeface="Arial"/>
              </a:rPr>
              <a:t>We can linearize the cost function around the current value of θ, obtaining an optimal max-norm</a:t>
            </a:r>
            <a:endParaRPr b="0" lang="en-US" sz="1400" spc="-1" strike="noStrike">
              <a:latin typeface="Arial"/>
            </a:endParaRPr>
          </a:p>
          <a:p>
            <a:pPr>
              <a:lnSpc>
                <a:spcPct val="100000"/>
              </a:lnSpc>
              <a:buNone/>
            </a:pPr>
            <a:r>
              <a:rPr b="0" lang="en-GB" sz="1400" spc="-1" strike="noStrike">
                <a:solidFill>
                  <a:srgbClr val="000000"/>
                </a:solidFill>
                <a:latin typeface="Arial"/>
              </a:rPr>
              <a:t>constrained pertubation of</a:t>
            </a:r>
            <a:r>
              <a:rPr b="0" lang="en-US" sz="1400" spc="-1" strike="noStrike">
                <a:solidFill>
                  <a:srgbClr val="000000"/>
                </a:solidFill>
                <a:latin typeface="Arial"/>
              </a:rPr>
              <a:t>;</a:t>
            </a:r>
            <a:endParaRPr b="0" lang="en-US" sz="1400" spc="-1" strike="noStrike">
              <a:latin typeface="Arial"/>
            </a:endParaRPr>
          </a:p>
          <a:p>
            <a:pPr>
              <a:lnSpc>
                <a:spcPct val="100000"/>
              </a:lnSpc>
              <a:buNone/>
            </a:pPr>
            <a:endParaRPr b="0" lang="en-US" sz="1400" spc="-1" strike="noStrike">
              <a:latin typeface="Arial"/>
            </a:endParaRPr>
          </a:p>
          <a:p>
            <a:pPr>
              <a:lnSpc>
                <a:spcPct val="100000"/>
              </a:lnSpc>
              <a:buNone/>
            </a:pPr>
            <a:endParaRPr b="0" lang="en-US" sz="1400" spc="-1" strike="noStrike">
              <a:latin typeface="Arial"/>
            </a:endParaRPr>
          </a:p>
          <a:p>
            <a:pPr>
              <a:lnSpc>
                <a:spcPct val="100000"/>
              </a:lnSpc>
              <a:buNone/>
            </a:pPr>
            <a:endParaRPr b="0" lang="en-US" sz="1400" spc="-1" strike="noStrike">
              <a:latin typeface="Arial"/>
            </a:endParaRPr>
          </a:p>
          <a:p>
            <a:pPr>
              <a:lnSpc>
                <a:spcPct val="100000"/>
              </a:lnSpc>
              <a:buNone/>
            </a:pPr>
            <a:r>
              <a:rPr b="0" lang="en-US" sz="1400" spc="-1" strike="noStrike">
                <a:solidFill>
                  <a:srgbClr val="ff0000"/>
                </a:solidFill>
                <a:latin typeface="Arial"/>
              </a:rPr>
              <a:t>∇</a:t>
            </a:r>
            <a:r>
              <a:rPr b="0" lang="en-US" sz="1400" spc="-1" strike="noStrike">
                <a:solidFill>
                  <a:srgbClr val="ff0000"/>
                </a:solidFill>
                <a:latin typeface="Arial"/>
              </a:rPr>
              <a:t>xJ(θ,x,y)</a:t>
            </a:r>
            <a:r>
              <a:rPr b="0" lang="en-US" sz="1400" spc="-1" strike="noStrike">
                <a:solidFill>
                  <a:srgbClr val="000000"/>
                </a:solidFill>
                <a:latin typeface="Arial"/>
              </a:rPr>
              <a:t>: Gradient of loss with respect to input.</a:t>
            </a:r>
            <a:endParaRPr b="0" lang="en-US" sz="1400" spc="-1" strike="noStrike">
              <a:latin typeface="Arial"/>
            </a:endParaRPr>
          </a:p>
        </p:txBody>
      </p:sp>
      <p:pic>
        <p:nvPicPr>
          <p:cNvPr id="166" name="Picture 5" descr=""/>
          <p:cNvPicPr/>
          <p:nvPr/>
        </p:nvPicPr>
        <p:blipFill>
          <a:blip r:embed="rId2"/>
          <a:stretch/>
        </p:blipFill>
        <p:spPr>
          <a:xfrm>
            <a:off x="6455880" y="4437360"/>
            <a:ext cx="860760" cy="1292040"/>
          </a:xfrm>
          <a:prstGeom prst="rect">
            <a:avLst/>
          </a:prstGeom>
          <a:ln w="0">
            <a:noFill/>
          </a:ln>
        </p:spPr>
      </p:pic>
      <p:pic>
        <p:nvPicPr>
          <p:cNvPr id="167" name="Picture 6" descr=""/>
          <p:cNvPicPr/>
          <p:nvPr/>
        </p:nvPicPr>
        <p:blipFill>
          <a:blip r:embed="rId3"/>
          <a:stretch/>
        </p:blipFill>
        <p:spPr>
          <a:xfrm>
            <a:off x="4151520" y="4503600"/>
            <a:ext cx="1185840" cy="1007280"/>
          </a:xfrm>
          <a:prstGeom prst="rect">
            <a:avLst/>
          </a:prstGeom>
          <a:ln w="0">
            <a:noFill/>
          </a:ln>
        </p:spPr>
      </p:pic>
      <p:sp>
        <p:nvSpPr>
          <p:cNvPr id="168" name="Text Box 8"/>
          <p:cNvSpPr/>
          <p:nvPr/>
        </p:nvSpPr>
        <p:spPr>
          <a:xfrm>
            <a:off x="3287520" y="5813280"/>
            <a:ext cx="6318000" cy="3020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GB" sz="1800" spc="-1" strike="noStrike">
                <a:solidFill>
                  <a:srgbClr val="ff0000"/>
                </a:solidFill>
                <a:latin typeface="Verdana"/>
              </a:rPr>
              <a:t>Small perturbations can fool DNNs</a:t>
            </a:r>
            <a:endParaRPr b="0" lang="en-US" sz="1800" spc="-1" strike="noStrike">
              <a:latin typeface="Arial"/>
            </a:endParaRPr>
          </a:p>
        </p:txBody>
      </p:sp>
      <p:pic>
        <p:nvPicPr>
          <p:cNvPr id="169" name="Picture 9" descr=""/>
          <p:cNvPicPr/>
          <p:nvPr/>
        </p:nvPicPr>
        <p:blipFill>
          <a:blip r:embed="rId4"/>
          <a:stretch/>
        </p:blipFill>
        <p:spPr>
          <a:xfrm>
            <a:off x="8975880" y="5007600"/>
            <a:ext cx="1843560" cy="27000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 name="PlaceHolder 1"/>
          <p:cNvSpPr>
            <a:spLocks noGrp="1"/>
          </p:cNvSpPr>
          <p:nvPr>
            <p:ph type="title"/>
          </p:nvPr>
        </p:nvSpPr>
        <p:spPr>
          <a:xfrm>
            <a:off x="479520" y="263880"/>
            <a:ext cx="8785800" cy="572760"/>
          </a:xfrm>
          <a:prstGeom prst="rect">
            <a:avLst/>
          </a:prstGeom>
          <a:noFill/>
          <a:ln w="0">
            <a:noFill/>
          </a:ln>
        </p:spPr>
        <p:txBody>
          <a:bodyPr anchor="ctr">
            <a:noAutofit/>
          </a:bodyPr>
          <a:p>
            <a:pPr>
              <a:lnSpc>
                <a:spcPct val="90000"/>
              </a:lnSpc>
              <a:buNone/>
            </a:pPr>
            <a:r>
              <a:rPr b="0" lang="en-GB" sz="3600" spc="-1" strike="noStrike">
                <a:solidFill>
                  <a:srgbClr val="000000"/>
                </a:solidFill>
                <a:latin typeface="Microsoft YaHei"/>
                <a:ea typeface="Microsoft YaHei"/>
              </a:rPr>
              <a:t>Adversarial Attack</a:t>
            </a:r>
            <a:endParaRPr b="0" lang="en-US" sz="3600" spc="-1" strike="noStrike">
              <a:solidFill>
                <a:srgbClr val="000000"/>
              </a:solidFill>
              <a:latin typeface="Verdana"/>
            </a:endParaRPr>
          </a:p>
        </p:txBody>
      </p:sp>
      <p:pic>
        <p:nvPicPr>
          <p:cNvPr id="171" name="Content Placeholder 3" descr=""/>
          <p:cNvPicPr/>
          <p:nvPr/>
        </p:nvPicPr>
        <p:blipFill>
          <a:blip r:embed="rId1"/>
          <a:stretch/>
        </p:blipFill>
        <p:spPr>
          <a:xfrm>
            <a:off x="335160" y="1612800"/>
            <a:ext cx="8294040" cy="3631680"/>
          </a:xfrm>
          <a:prstGeom prst="rect">
            <a:avLst/>
          </a:prstGeom>
          <a:ln w="0">
            <a:noFill/>
          </a:ln>
        </p:spPr>
      </p:pic>
      <p:sp>
        <p:nvSpPr>
          <p:cNvPr id="172" name="Text Box 4"/>
          <p:cNvSpPr/>
          <p:nvPr/>
        </p:nvSpPr>
        <p:spPr>
          <a:xfrm>
            <a:off x="76320" y="6397560"/>
            <a:ext cx="106995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800" spc="-1" strike="noStrike">
                <a:solidFill>
                  <a:srgbClr val="000000"/>
                </a:solidFill>
                <a:latin typeface="Verdana"/>
              </a:rPr>
              <a:t>https://arxiv.org/pdf/2203.10502</a:t>
            </a:r>
            <a:r>
              <a:rPr b="0" lang="en-US" sz="1800" spc="-1" strike="noStrike">
                <a:solidFill>
                  <a:srgbClr val="000000"/>
                </a:solidFill>
                <a:latin typeface="Verdana"/>
              </a:rPr>
              <a:t> </a:t>
            </a:r>
            <a:endParaRPr b="0" lang="en-US" sz="1800" spc="-1" strike="noStrike">
              <a:latin typeface="Arial"/>
            </a:endParaRPr>
          </a:p>
        </p:txBody>
      </p:sp>
      <p:pic>
        <p:nvPicPr>
          <p:cNvPr id="173" name="Picture 9" descr=""/>
          <p:cNvPicPr/>
          <p:nvPr/>
        </p:nvPicPr>
        <p:blipFill>
          <a:blip r:embed="rId2"/>
          <a:stretch/>
        </p:blipFill>
        <p:spPr>
          <a:xfrm>
            <a:off x="7654320" y="1269360"/>
            <a:ext cx="4445280" cy="1595520"/>
          </a:xfrm>
          <a:prstGeom prst="rect">
            <a:avLst/>
          </a:prstGeom>
          <a:ln w="0">
            <a:noFill/>
          </a:ln>
        </p:spPr>
      </p:pic>
      <p:pic>
        <p:nvPicPr>
          <p:cNvPr id="174" name="Picture 10" descr=""/>
          <p:cNvPicPr/>
          <p:nvPr/>
        </p:nvPicPr>
        <p:blipFill>
          <a:blip r:embed="rId3"/>
          <a:stretch/>
        </p:blipFill>
        <p:spPr>
          <a:xfrm>
            <a:off x="7653600" y="2799000"/>
            <a:ext cx="4446000" cy="1737000"/>
          </a:xfrm>
          <a:prstGeom prst="rect">
            <a:avLst/>
          </a:prstGeom>
          <a:ln w="0">
            <a:noFill/>
          </a:ln>
        </p:spPr>
      </p:pic>
      <p:pic>
        <p:nvPicPr>
          <p:cNvPr id="175" name="Picture 11" descr=""/>
          <p:cNvPicPr/>
          <p:nvPr/>
        </p:nvPicPr>
        <p:blipFill>
          <a:blip r:embed="rId4"/>
          <a:stretch/>
        </p:blipFill>
        <p:spPr>
          <a:xfrm>
            <a:off x="7679520" y="4493880"/>
            <a:ext cx="4411800" cy="111852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 name="PlaceHolder 1"/>
          <p:cNvSpPr>
            <a:spLocks noGrp="1"/>
          </p:cNvSpPr>
          <p:nvPr>
            <p:ph type="title"/>
          </p:nvPr>
        </p:nvSpPr>
        <p:spPr>
          <a:xfrm>
            <a:off x="479520" y="263880"/>
            <a:ext cx="8785800" cy="572760"/>
          </a:xfrm>
          <a:prstGeom prst="rect">
            <a:avLst/>
          </a:prstGeom>
          <a:noFill/>
          <a:ln w="0">
            <a:noFill/>
          </a:ln>
        </p:spPr>
        <p:txBody>
          <a:bodyPr anchor="ctr">
            <a:noAutofit/>
          </a:bodyPr>
          <a:p>
            <a:pPr>
              <a:lnSpc>
                <a:spcPct val="90000"/>
              </a:lnSpc>
              <a:buNone/>
            </a:pPr>
            <a:r>
              <a:rPr b="0" lang="en-GB" sz="3600" spc="-1" strike="noStrike">
                <a:solidFill>
                  <a:srgbClr val="000000"/>
                </a:solidFill>
                <a:latin typeface="Microsoft YaHei"/>
                <a:ea typeface="Microsoft YaHei"/>
              </a:rPr>
              <a:t>Adversarial Attack</a:t>
            </a:r>
            <a:endParaRPr b="0" lang="en-US" sz="3600" spc="-1" strike="noStrike">
              <a:solidFill>
                <a:srgbClr val="000000"/>
              </a:solidFill>
              <a:latin typeface="Verdana"/>
            </a:endParaRPr>
          </a:p>
        </p:txBody>
      </p:sp>
      <p:pic>
        <p:nvPicPr>
          <p:cNvPr id="177" name="Content Placeholder 3" descr=""/>
          <p:cNvPicPr/>
          <p:nvPr/>
        </p:nvPicPr>
        <p:blipFill>
          <a:blip r:embed="rId1"/>
          <a:stretch/>
        </p:blipFill>
        <p:spPr>
          <a:xfrm>
            <a:off x="2362680" y="1125360"/>
            <a:ext cx="7466040" cy="4313160"/>
          </a:xfrm>
          <a:prstGeom prst="rect">
            <a:avLst/>
          </a:prstGeom>
          <a:ln w="0">
            <a:noFill/>
          </a:ln>
        </p:spPr>
      </p:pic>
      <p:sp>
        <p:nvSpPr>
          <p:cNvPr id="178" name="Text Box 4"/>
          <p:cNvSpPr/>
          <p:nvPr/>
        </p:nvSpPr>
        <p:spPr>
          <a:xfrm>
            <a:off x="118800" y="5733360"/>
            <a:ext cx="10716480" cy="3639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0" lang="en-GB" sz="1800" spc="-1" strike="noStrike">
                <a:solidFill>
                  <a:srgbClr val="000000"/>
                </a:solidFill>
                <a:latin typeface="Verdana"/>
              </a:rPr>
              <a:t> </a:t>
            </a:r>
            <a:r>
              <a:rPr b="0" lang="en-GB" sz="1800" spc="-1" strike="noStrike">
                <a:solidFill>
                  <a:srgbClr val="000000"/>
                </a:solidFill>
                <a:latin typeface="Verdana"/>
              </a:rPr>
              <a:t>The pipeline of training DNNs and generating adversarial attacks</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9" name="PlaceHolder 1"/>
          <p:cNvSpPr>
            <a:spLocks noGrp="1"/>
          </p:cNvSpPr>
          <p:nvPr>
            <p:ph type="title"/>
          </p:nvPr>
        </p:nvSpPr>
        <p:spPr>
          <a:xfrm>
            <a:off x="479520" y="263880"/>
            <a:ext cx="8785800" cy="572760"/>
          </a:xfrm>
          <a:prstGeom prst="rect">
            <a:avLst/>
          </a:prstGeom>
          <a:noFill/>
          <a:ln w="0">
            <a:noFill/>
          </a:ln>
        </p:spPr>
        <p:txBody>
          <a:bodyPr anchor="ctr">
            <a:noAutofit/>
          </a:bodyPr>
          <a:p>
            <a:pPr>
              <a:lnSpc>
                <a:spcPct val="90000"/>
              </a:lnSpc>
              <a:buNone/>
            </a:pPr>
            <a:r>
              <a:rPr b="0" lang="en-GB" sz="3600" spc="-1" strike="noStrike">
                <a:solidFill>
                  <a:srgbClr val="000000"/>
                </a:solidFill>
                <a:latin typeface="Microsoft YaHei"/>
                <a:ea typeface="Microsoft YaHei"/>
              </a:rPr>
              <a:t>Characteristics of Adversarial Examples</a:t>
            </a:r>
            <a:endParaRPr b="0" lang="en-US" sz="3600" spc="-1" strike="noStrike">
              <a:solidFill>
                <a:srgbClr val="000000"/>
              </a:solidFill>
              <a:latin typeface="Verdana"/>
            </a:endParaRPr>
          </a:p>
        </p:txBody>
      </p:sp>
      <p:sp>
        <p:nvSpPr>
          <p:cNvPr id="180" name="PlaceHolder 2"/>
          <p:cNvSpPr>
            <a:spLocks noGrp="1"/>
          </p:cNvSpPr>
          <p:nvPr>
            <p:ph/>
          </p:nvPr>
        </p:nvSpPr>
        <p:spPr>
          <a:xfrm>
            <a:off x="838080" y="1253160"/>
            <a:ext cx="10515240" cy="4350960"/>
          </a:xfrm>
          <a:prstGeom prst="rect">
            <a:avLst/>
          </a:prstGeom>
          <a:noFill/>
          <a:ln w="0">
            <a:noFill/>
          </a:ln>
        </p:spPr>
        <p:txBody>
          <a:bodyPr anchor="t">
            <a:noAutofit/>
          </a:bodyPr>
          <a:p>
            <a:pPr>
              <a:lnSpc>
                <a:spcPct val="90000"/>
              </a:lnSpc>
              <a:spcBef>
                <a:spcPts val="1001"/>
              </a:spcBef>
              <a:buNone/>
            </a:pPr>
            <a:endParaRPr b="0" lang="en-US" sz="2800" spc="-1" strike="noStrike">
              <a:solidFill>
                <a:srgbClr val="000000"/>
              </a:solidFill>
              <a:latin typeface="Microsoft YaHei"/>
            </a:endParaRPr>
          </a:p>
          <a:p>
            <a:pPr marL="228600" indent="-228600">
              <a:lnSpc>
                <a:spcPct val="90000"/>
              </a:lnSpc>
              <a:spcBef>
                <a:spcPts val="1001"/>
              </a:spcBef>
              <a:buClr>
                <a:srgbClr val="000000"/>
              </a:buClr>
              <a:buFont typeface="Arial"/>
              <a:buChar char="•"/>
            </a:pPr>
            <a:r>
              <a:rPr b="0" lang="en-GB" sz="2800" spc="-1" strike="noStrike">
                <a:solidFill>
                  <a:srgbClr val="000000"/>
                </a:solidFill>
                <a:latin typeface="Microsoft YaHei"/>
                <a:ea typeface="Microsoft YaHei"/>
              </a:rPr>
              <a:t>Small</a:t>
            </a:r>
            <a:endParaRPr b="0" lang="en-US" sz="2800" spc="-1" strike="noStrike">
              <a:solidFill>
                <a:srgbClr val="000000"/>
              </a:solidFill>
              <a:latin typeface="Microsoft YaHei"/>
            </a:endParaRPr>
          </a:p>
          <a:p>
            <a:pPr marL="228600" indent="-228600">
              <a:lnSpc>
                <a:spcPct val="90000"/>
              </a:lnSpc>
              <a:spcBef>
                <a:spcPts val="1001"/>
              </a:spcBef>
              <a:buClr>
                <a:srgbClr val="000000"/>
              </a:buClr>
              <a:buFont typeface="Arial"/>
              <a:buChar char="•"/>
            </a:pPr>
            <a:r>
              <a:rPr b="0" lang="en-GB" sz="2800" spc="-1" strike="noStrike">
                <a:solidFill>
                  <a:srgbClr val="000000"/>
                </a:solidFill>
                <a:latin typeface="Microsoft YaHei"/>
                <a:ea typeface="Microsoft YaHei"/>
              </a:rPr>
              <a:t>Imperceptible</a:t>
            </a:r>
            <a:endParaRPr b="0" lang="en-US" sz="2800" spc="-1" strike="noStrike">
              <a:solidFill>
                <a:srgbClr val="000000"/>
              </a:solidFill>
              <a:latin typeface="Microsoft YaHei"/>
            </a:endParaRPr>
          </a:p>
          <a:p>
            <a:pPr marL="228600" indent="-228600">
              <a:lnSpc>
                <a:spcPct val="90000"/>
              </a:lnSpc>
              <a:spcBef>
                <a:spcPts val="1001"/>
              </a:spcBef>
              <a:buClr>
                <a:srgbClr val="000000"/>
              </a:buClr>
              <a:buFont typeface="Arial"/>
              <a:buChar char="•"/>
            </a:pPr>
            <a:r>
              <a:rPr b="0" lang="en-GB" sz="2800" spc="-1" strike="noStrike">
                <a:solidFill>
                  <a:srgbClr val="000000"/>
                </a:solidFill>
                <a:latin typeface="Microsoft YaHei"/>
                <a:ea typeface="Microsoft YaHei"/>
              </a:rPr>
              <a:t>Hidden</a:t>
            </a:r>
            <a:endParaRPr b="0" lang="en-US" sz="2800" spc="-1" strike="noStrike">
              <a:solidFill>
                <a:srgbClr val="000000"/>
              </a:solidFill>
              <a:latin typeface="Microsoft YaHei"/>
            </a:endParaRPr>
          </a:p>
          <a:p>
            <a:pPr marL="228600" indent="-228600">
              <a:lnSpc>
                <a:spcPct val="90000"/>
              </a:lnSpc>
              <a:spcBef>
                <a:spcPts val="1001"/>
              </a:spcBef>
              <a:buClr>
                <a:srgbClr val="000000"/>
              </a:buClr>
              <a:buFont typeface="Arial"/>
              <a:buChar char="•"/>
            </a:pPr>
            <a:r>
              <a:rPr b="0" lang="en-GB" sz="2800" spc="-1" strike="noStrike">
                <a:solidFill>
                  <a:srgbClr val="000000"/>
                </a:solidFill>
                <a:latin typeface="Microsoft YaHei"/>
                <a:ea typeface="Microsoft YaHei"/>
              </a:rPr>
              <a:t>Transfer</a:t>
            </a:r>
            <a:endParaRPr b="0" lang="en-US" sz="2800" spc="-1" strike="noStrike">
              <a:solidFill>
                <a:srgbClr val="000000"/>
              </a:solidFill>
              <a:latin typeface="Microsoft YaHei"/>
            </a:endParaRPr>
          </a:p>
          <a:p>
            <a:pPr marL="228600" indent="-228600">
              <a:lnSpc>
                <a:spcPct val="90000"/>
              </a:lnSpc>
              <a:spcBef>
                <a:spcPts val="1001"/>
              </a:spcBef>
              <a:buClr>
                <a:srgbClr val="000000"/>
              </a:buClr>
              <a:buFont typeface="Arial"/>
              <a:buChar char="•"/>
            </a:pPr>
            <a:r>
              <a:rPr b="0" lang="en-GB" sz="2800" spc="-1" strike="noStrike">
                <a:solidFill>
                  <a:srgbClr val="000000"/>
                </a:solidFill>
                <a:latin typeface="Microsoft YaHei"/>
                <a:ea typeface="Microsoft YaHei"/>
              </a:rPr>
              <a:t>Universal</a:t>
            </a:r>
            <a:endParaRPr b="0" lang="en-US" sz="2800" spc="-1" strike="noStrike">
              <a:solidFill>
                <a:srgbClr val="000000"/>
              </a:solidFill>
              <a:latin typeface="Microsoft YaHei"/>
            </a:endParaRPr>
          </a:p>
        </p:txBody>
      </p:sp>
      <p:pic>
        <p:nvPicPr>
          <p:cNvPr id="181" name="Picture 3" descr=""/>
          <p:cNvPicPr/>
          <p:nvPr/>
        </p:nvPicPr>
        <p:blipFill>
          <a:blip r:embed="rId1"/>
          <a:stretch/>
        </p:blipFill>
        <p:spPr>
          <a:xfrm>
            <a:off x="4439160" y="2198520"/>
            <a:ext cx="7319160" cy="2460960"/>
          </a:xfrm>
          <a:prstGeom prst="rect">
            <a:avLst/>
          </a:prstGeom>
          <a:ln w="0">
            <a:noFill/>
          </a:ln>
        </p:spPr>
      </p:pic>
      <p:sp>
        <p:nvSpPr>
          <p:cNvPr id="182" name="Text Box 4"/>
          <p:cNvSpPr/>
          <p:nvPr/>
        </p:nvSpPr>
        <p:spPr>
          <a:xfrm>
            <a:off x="7732440" y="4509000"/>
            <a:ext cx="1459440" cy="3639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0" lang="en-US" sz="1800" spc="-1" strike="noStrike">
                <a:solidFill>
                  <a:srgbClr val="ff0000"/>
                </a:solidFill>
                <a:latin typeface="Verdana"/>
              </a:rPr>
              <a:t>noise</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3" name="PlaceHolder 1"/>
          <p:cNvSpPr>
            <a:spLocks noGrp="1"/>
          </p:cNvSpPr>
          <p:nvPr>
            <p:ph type="title"/>
          </p:nvPr>
        </p:nvSpPr>
        <p:spPr>
          <a:xfrm>
            <a:off x="479520" y="263880"/>
            <a:ext cx="8785800" cy="572760"/>
          </a:xfrm>
          <a:prstGeom prst="rect">
            <a:avLst/>
          </a:prstGeom>
          <a:noFill/>
          <a:ln w="0">
            <a:noFill/>
          </a:ln>
        </p:spPr>
        <p:txBody>
          <a:bodyPr anchor="ctr">
            <a:noAutofit/>
          </a:bodyPr>
          <a:p>
            <a:pPr>
              <a:lnSpc>
                <a:spcPct val="90000"/>
              </a:lnSpc>
              <a:buNone/>
            </a:pPr>
            <a:r>
              <a:rPr b="0" lang="en-GB" sz="3600" spc="-1" strike="noStrike">
                <a:solidFill>
                  <a:srgbClr val="000000"/>
                </a:solidFill>
                <a:latin typeface="Microsoft YaHei"/>
                <a:ea typeface="Microsoft YaHei"/>
              </a:rPr>
              <a:t>Example Attacks</a:t>
            </a:r>
            <a:endParaRPr b="0" lang="en-US" sz="3600" spc="-1" strike="noStrike">
              <a:solidFill>
                <a:srgbClr val="000000"/>
              </a:solidFill>
              <a:latin typeface="Verdana"/>
            </a:endParaRPr>
          </a:p>
        </p:txBody>
      </p:sp>
      <p:pic>
        <p:nvPicPr>
          <p:cNvPr id="184" name="Content Placeholder 3" descr=""/>
          <p:cNvPicPr/>
          <p:nvPr/>
        </p:nvPicPr>
        <p:blipFill>
          <a:blip r:embed="rId1"/>
          <a:stretch/>
        </p:blipFill>
        <p:spPr>
          <a:xfrm>
            <a:off x="1443960" y="1341000"/>
            <a:ext cx="9304200" cy="3139560"/>
          </a:xfrm>
          <a:prstGeom prst="rect">
            <a:avLst/>
          </a:prstGeom>
          <a:ln w="0">
            <a:noFill/>
          </a:ln>
        </p:spPr>
      </p:pic>
      <p:sp>
        <p:nvSpPr>
          <p:cNvPr id="185" name="Text Box 4"/>
          <p:cNvSpPr/>
          <p:nvPr/>
        </p:nvSpPr>
        <p:spPr>
          <a:xfrm>
            <a:off x="582120" y="4655160"/>
            <a:ext cx="11060640" cy="638280"/>
          </a:xfrm>
          <a:prstGeom prst="rect">
            <a:avLst/>
          </a:prstGeom>
          <a:noFill/>
          <a:ln w="0">
            <a:noFill/>
          </a:ln>
        </p:spPr>
        <p:style>
          <a:lnRef idx="0"/>
          <a:fillRef idx="0"/>
          <a:effectRef idx="0"/>
          <a:fontRef idx="minor"/>
        </p:style>
        <p:txBody>
          <a:bodyPr lIns="90000" rIns="90000" tIns="45000" bIns="45000" anchor="t">
            <a:spAutoFit/>
          </a:bodyPr>
          <a:p>
            <a:pPr marL="285840" indent="-285840" algn="ctr">
              <a:lnSpc>
                <a:spcPct val="100000"/>
              </a:lnSpc>
              <a:buClr>
                <a:srgbClr val="000000"/>
              </a:buClr>
              <a:buFont typeface="Arial"/>
              <a:buChar char="•"/>
            </a:pPr>
            <a:r>
              <a:rPr b="0" lang="en-GB" sz="1800" spc="-1" strike="noStrike">
                <a:solidFill>
                  <a:srgbClr val="000000"/>
                </a:solidFill>
                <a:latin typeface="Verdana"/>
              </a:rPr>
              <a:t>Perturbations are small, imperceptible to human eyes. </a:t>
            </a:r>
            <a:endParaRPr b="0" lang="en-US" sz="1800" spc="-1" strike="noStrike">
              <a:latin typeface="Arial"/>
            </a:endParaRPr>
          </a:p>
          <a:p>
            <a:pPr marL="285840" indent="-285840" algn="ctr">
              <a:lnSpc>
                <a:spcPct val="100000"/>
              </a:lnSpc>
              <a:buClr>
                <a:srgbClr val="000000"/>
              </a:buClr>
              <a:buFont typeface="Arial"/>
              <a:buChar char="•"/>
            </a:pPr>
            <a:r>
              <a:rPr b="0" lang="en-GB" sz="1800" spc="-1" strike="noStrike">
                <a:solidFill>
                  <a:srgbClr val="000000"/>
                </a:solidFill>
                <a:latin typeface="Verdana"/>
              </a:rPr>
              <a:t>Adversarial examples are easy to generate and transfer across models.</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6" name="PlaceHolder 1"/>
          <p:cNvSpPr>
            <a:spLocks noGrp="1"/>
          </p:cNvSpPr>
          <p:nvPr>
            <p:ph type="title"/>
          </p:nvPr>
        </p:nvSpPr>
        <p:spPr>
          <a:xfrm>
            <a:off x="479520" y="263880"/>
            <a:ext cx="8785800" cy="572760"/>
          </a:xfrm>
          <a:prstGeom prst="rect">
            <a:avLst/>
          </a:prstGeom>
          <a:noFill/>
          <a:ln w="0">
            <a:noFill/>
          </a:ln>
        </p:spPr>
        <p:txBody>
          <a:bodyPr anchor="ctr">
            <a:noAutofit/>
          </a:bodyPr>
          <a:p>
            <a:pPr>
              <a:lnSpc>
                <a:spcPct val="90000"/>
              </a:lnSpc>
              <a:buNone/>
            </a:pPr>
            <a:r>
              <a:rPr b="0" lang="en-GB" sz="3600" spc="-1" strike="noStrike">
                <a:solidFill>
                  <a:srgbClr val="000000"/>
                </a:solidFill>
                <a:latin typeface="Microsoft YaHei"/>
                <a:ea typeface="Microsoft YaHei"/>
              </a:rPr>
              <a:t>Example Attacks</a:t>
            </a:r>
            <a:endParaRPr b="0" lang="en-US" sz="3600" spc="-1" strike="noStrike">
              <a:solidFill>
                <a:srgbClr val="000000"/>
              </a:solidFill>
              <a:latin typeface="Verdana"/>
            </a:endParaRPr>
          </a:p>
        </p:txBody>
      </p:sp>
      <p:pic>
        <p:nvPicPr>
          <p:cNvPr id="187" name="Content Placeholder 3" descr=""/>
          <p:cNvPicPr/>
          <p:nvPr/>
        </p:nvPicPr>
        <p:blipFill>
          <a:blip r:embed="rId1"/>
          <a:stretch/>
        </p:blipFill>
        <p:spPr>
          <a:xfrm>
            <a:off x="2351520" y="1125360"/>
            <a:ext cx="7622280" cy="4457520"/>
          </a:xfrm>
          <a:prstGeom prst="rect">
            <a:avLst/>
          </a:prstGeom>
          <a:ln w="0">
            <a:noFill/>
          </a:ln>
        </p:spPr>
      </p:pic>
      <p:sp>
        <p:nvSpPr>
          <p:cNvPr id="188" name="Text Box 4"/>
          <p:cNvSpPr/>
          <p:nvPr/>
        </p:nvSpPr>
        <p:spPr>
          <a:xfrm>
            <a:off x="178560" y="5445720"/>
            <a:ext cx="11605680" cy="8197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600" spc="-1" strike="noStrike">
                <a:solidFill>
                  <a:srgbClr val="000000"/>
                </a:solidFill>
                <a:latin typeface="Verdana"/>
              </a:rPr>
              <a:t>Examples of adversarial attacks crafted by the Projected Gradient Descent (PGD) to fool DNNs trained on medical image</a:t>
            </a:r>
            <a:r>
              <a:rPr b="0" lang="en-US" sz="1600" spc="-1" strike="noStrike">
                <a:solidFill>
                  <a:srgbClr val="000000"/>
                </a:solidFill>
                <a:latin typeface="Verdana"/>
              </a:rPr>
              <a:t> </a:t>
            </a:r>
            <a:r>
              <a:rPr b="0" lang="en-GB" sz="1600" spc="-1" strike="noStrike">
                <a:solidFill>
                  <a:srgbClr val="000000"/>
                </a:solidFill>
                <a:latin typeface="Verdana"/>
              </a:rPr>
              <a:t>datasets Fundoscopy (Kaggle, 2015) (first row, DR=diabetic retinopathy), Chest X-Ray (Wang et al., 2017)</a:t>
            </a:r>
            <a:endParaRPr b="0" lang="en-US" sz="16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9" name="PlaceHolder 1"/>
          <p:cNvSpPr>
            <a:spLocks noGrp="1"/>
          </p:cNvSpPr>
          <p:nvPr>
            <p:ph type="title"/>
          </p:nvPr>
        </p:nvSpPr>
        <p:spPr>
          <a:xfrm>
            <a:off x="479520" y="263880"/>
            <a:ext cx="8785800" cy="572760"/>
          </a:xfrm>
          <a:prstGeom prst="rect">
            <a:avLst/>
          </a:prstGeom>
          <a:noFill/>
          <a:ln w="0">
            <a:noFill/>
          </a:ln>
        </p:spPr>
        <p:txBody>
          <a:bodyPr anchor="ctr">
            <a:noAutofit/>
          </a:bodyPr>
          <a:p>
            <a:pPr>
              <a:lnSpc>
                <a:spcPct val="90000"/>
              </a:lnSpc>
              <a:buNone/>
            </a:pPr>
            <a:r>
              <a:rPr b="0" lang="en-GB" sz="3600" spc="-1" strike="noStrike">
                <a:solidFill>
                  <a:srgbClr val="000000"/>
                </a:solidFill>
                <a:latin typeface="Microsoft YaHei"/>
                <a:ea typeface="Microsoft YaHei"/>
              </a:rPr>
              <a:t>Example Attacks</a:t>
            </a:r>
            <a:endParaRPr b="0" lang="en-US" sz="3600" spc="-1" strike="noStrike">
              <a:solidFill>
                <a:srgbClr val="000000"/>
              </a:solidFill>
              <a:latin typeface="Verdana"/>
            </a:endParaRPr>
          </a:p>
        </p:txBody>
      </p:sp>
      <p:pic>
        <p:nvPicPr>
          <p:cNvPr id="190" name="Content Placeholder 3" descr=""/>
          <p:cNvPicPr/>
          <p:nvPr/>
        </p:nvPicPr>
        <p:blipFill>
          <a:blip r:embed="rId1"/>
          <a:stretch/>
        </p:blipFill>
        <p:spPr>
          <a:xfrm>
            <a:off x="3399120" y="1341000"/>
            <a:ext cx="5393160" cy="3988800"/>
          </a:xfrm>
          <a:prstGeom prst="rect">
            <a:avLst/>
          </a:prstGeom>
          <a:ln w="0">
            <a:noFill/>
          </a:ln>
        </p:spPr>
      </p:pic>
      <p:sp>
        <p:nvSpPr>
          <p:cNvPr id="191" name="Text Box 4"/>
          <p:cNvSpPr/>
          <p:nvPr/>
        </p:nvSpPr>
        <p:spPr>
          <a:xfrm>
            <a:off x="3704760" y="5517360"/>
            <a:ext cx="478188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GB" sz="1800" spc="-1" strike="noStrike">
                <a:solidFill>
                  <a:srgbClr val="ff0000"/>
                </a:solidFill>
                <a:latin typeface="Verdana"/>
              </a:rPr>
              <a:t>Adversarial patch makes people invisible to object detection (YOLO)</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2" name="PlaceHolder 1"/>
          <p:cNvSpPr>
            <a:spLocks noGrp="1"/>
          </p:cNvSpPr>
          <p:nvPr>
            <p:ph type="title"/>
          </p:nvPr>
        </p:nvSpPr>
        <p:spPr>
          <a:xfrm>
            <a:off x="479520" y="263880"/>
            <a:ext cx="8785800" cy="572760"/>
          </a:xfrm>
          <a:prstGeom prst="rect">
            <a:avLst/>
          </a:prstGeom>
          <a:noFill/>
          <a:ln w="0">
            <a:noFill/>
          </a:ln>
        </p:spPr>
        <p:txBody>
          <a:bodyPr anchor="ctr">
            <a:noAutofit/>
          </a:bodyPr>
          <a:p>
            <a:pPr>
              <a:lnSpc>
                <a:spcPct val="90000"/>
              </a:lnSpc>
              <a:buNone/>
            </a:pPr>
            <a:r>
              <a:rPr b="0" lang="en-GB" sz="3600" spc="-1" strike="noStrike">
                <a:solidFill>
                  <a:srgbClr val="000000"/>
                </a:solidFill>
                <a:latin typeface="Microsoft YaHei"/>
                <a:ea typeface="Microsoft YaHei"/>
              </a:rPr>
              <a:t>Example Attacks</a:t>
            </a:r>
            <a:endParaRPr b="0" lang="en-US" sz="3600" spc="-1" strike="noStrike">
              <a:solidFill>
                <a:srgbClr val="000000"/>
              </a:solidFill>
              <a:latin typeface="Verdana"/>
            </a:endParaRPr>
          </a:p>
        </p:txBody>
      </p:sp>
      <p:pic>
        <p:nvPicPr>
          <p:cNvPr id="193" name="Content Placeholder 3" descr=""/>
          <p:cNvPicPr/>
          <p:nvPr/>
        </p:nvPicPr>
        <p:blipFill>
          <a:blip r:embed="rId1"/>
          <a:stretch/>
        </p:blipFill>
        <p:spPr>
          <a:xfrm>
            <a:off x="2031480" y="1197000"/>
            <a:ext cx="8128800" cy="4357800"/>
          </a:xfrm>
          <a:prstGeom prst="rect">
            <a:avLst/>
          </a:prstGeom>
          <a:ln w="0">
            <a:noFill/>
          </a:ln>
        </p:spPr>
      </p:pic>
      <p:sp>
        <p:nvSpPr>
          <p:cNvPr id="194" name="Text Box 4"/>
          <p:cNvSpPr/>
          <p:nvPr/>
        </p:nvSpPr>
        <p:spPr>
          <a:xfrm>
            <a:off x="262800" y="5445000"/>
            <a:ext cx="1137708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1800" spc="-1" strike="noStrike">
                <a:solidFill>
                  <a:srgbClr val="ff0000"/>
                </a:solidFill>
                <a:latin typeface="Verdana"/>
              </a:rPr>
              <a:t>goal of the </a:t>
            </a:r>
            <a:r>
              <a:rPr b="1" lang="en-GB" sz="1800" spc="-1" strike="noStrike">
                <a:solidFill>
                  <a:srgbClr val="ff0000"/>
                </a:solidFill>
                <a:latin typeface="Verdana"/>
              </a:rPr>
              <a:t>adversary is to generate a perturbation that fools the TSR</a:t>
            </a:r>
            <a:r>
              <a:rPr b="1" lang="en-US" sz="1800" spc="-1" strike="noStrike">
                <a:solidFill>
                  <a:srgbClr val="ff0000"/>
                </a:solidFill>
                <a:latin typeface="Verdana"/>
              </a:rPr>
              <a:t> </a:t>
            </a:r>
            <a:r>
              <a:rPr b="1" lang="en-GB" sz="1800" spc="-1" strike="noStrike">
                <a:solidFill>
                  <a:srgbClr val="ff0000"/>
                </a:solidFill>
                <a:latin typeface="Verdana"/>
              </a:rPr>
              <a:t>system into predicting a Stop sign as a Speed Limit 60 sign</a:t>
            </a:r>
            <a:endParaRPr b="0" lang="en-US" sz="1800" spc="-1" strike="noStrike">
              <a:latin typeface="Arial"/>
            </a:endParaRPr>
          </a:p>
        </p:txBody>
      </p:sp>
      <p:sp>
        <p:nvSpPr>
          <p:cNvPr id="195" name="Text Box 5"/>
          <p:cNvSpPr/>
          <p:nvPr/>
        </p:nvSpPr>
        <p:spPr>
          <a:xfrm>
            <a:off x="130320" y="6409800"/>
            <a:ext cx="105019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800" spc="-1" strike="noStrike">
                <a:solidFill>
                  <a:srgbClr val="000000"/>
                </a:solidFill>
                <a:latin typeface="Verdana"/>
              </a:rPr>
              <a:t>https://arxiv.org/pdf/2302.13570</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6" name="PlaceHolder 1"/>
          <p:cNvSpPr>
            <a:spLocks noGrp="1"/>
          </p:cNvSpPr>
          <p:nvPr>
            <p:ph type="title"/>
          </p:nvPr>
        </p:nvSpPr>
        <p:spPr>
          <a:xfrm>
            <a:off x="479520" y="263880"/>
            <a:ext cx="8785800" cy="572760"/>
          </a:xfrm>
          <a:prstGeom prst="rect">
            <a:avLst/>
          </a:prstGeom>
          <a:noFill/>
          <a:ln w="0">
            <a:noFill/>
          </a:ln>
        </p:spPr>
        <p:txBody>
          <a:bodyPr anchor="ctr">
            <a:noAutofit/>
          </a:bodyPr>
          <a:p>
            <a:pPr>
              <a:lnSpc>
                <a:spcPct val="90000"/>
              </a:lnSpc>
              <a:buNone/>
            </a:pPr>
            <a:r>
              <a:rPr b="0" lang="en-GB" sz="3600" spc="-1" strike="noStrike">
                <a:solidFill>
                  <a:srgbClr val="000000"/>
                </a:solidFill>
                <a:latin typeface="Microsoft YaHei"/>
                <a:ea typeface="Microsoft YaHei"/>
              </a:rPr>
              <a:t>Example Attacks</a:t>
            </a:r>
            <a:endParaRPr b="0" lang="en-US" sz="3600" spc="-1" strike="noStrike">
              <a:solidFill>
                <a:srgbClr val="000000"/>
              </a:solidFill>
              <a:latin typeface="Verdana"/>
            </a:endParaRPr>
          </a:p>
        </p:txBody>
      </p:sp>
      <p:pic>
        <p:nvPicPr>
          <p:cNvPr id="197" name="Content Placeholder 3" descr=""/>
          <p:cNvPicPr/>
          <p:nvPr/>
        </p:nvPicPr>
        <p:blipFill>
          <a:blip r:embed="rId1"/>
          <a:stretch/>
        </p:blipFill>
        <p:spPr>
          <a:xfrm>
            <a:off x="2686680" y="1268640"/>
            <a:ext cx="6818760" cy="3930120"/>
          </a:xfrm>
          <a:prstGeom prst="rect">
            <a:avLst/>
          </a:prstGeom>
          <a:ln w="0">
            <a:noFill/>
          </a:ln>
        </p:spPr>
      </p:pic>
      <p:sp>
        <p:nvSpPr>
          <p:cNvPr id="198" name="Text Box 4"/>
          <p:cNvSpPr/>
          <p:nvPr/>
        </p:nvSpPr>
        <p:spPr>
          <a:xfrm>
            <a:off x="2454120" y="5517000"/>
            <a:ext cx="7469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GB" sz="1800" spc="-1" strike="noStrike">
                <a:solidFill>
                  <a:srgbClr val="ff0000"/>
                </a:solidFill>
                <a:latin typeface="Verdana"/>
              </a:rPr>
              <a:t>Adversarial t-shirt: one step closer to real-world attack</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9" name="PlaceHolder 1"/>
          <p:cNvSpPr>
            <a:spLocks noGrp="1"/>
          </p:cNvSpPr>
          <p:nvPr>
            <p:ph type="title"/>
          </p:nvPr>
        </p:nvSpPr>
        <p:spPr>
          <a:xfrm>
            <a:off x="479520" y="263880"/>
            <a:ext cx="8785800" cy="572760"/>
          </a:xfrm>
          <a:prstGeom prst="rect">
            <a:avLst/>
          </a:prstGeom>
          <a:noFill/>
          <a:ln w="0">
            <a:noFill/>
          </a:ln>
        </p:spPr>
        <p:txBody>
          <a:bodyPr anchor="ctr">
            <a:noAutofit/>
          </a:bodyPr>
          <a:p>
            <a:pPr>
              <a:lnSpc>
                <a:spcPct val="90000"/>
              </a:lnSpc>
              <a:buNone/>
            </a:pPr>
            <a:r>
              <a:rPr b="0" lang="en-GB" sz="3600" spc="-1" strike="noStrike">
                <a:solidFill>
                  <a:srgbClr val="000000"/>
                </a:solidFill>
                <a:latin typeface="Microsoft YaHei"/>
                <a:ea typeface="Microsoft YaHei"/>
              </a:rPr>
              <a:t>Example Attacks</a:t>
            </a:r>
            <a:endParaRPr b="0" lang="en-US" sz="3600" spc="-1" strike="noStrike">
              <a:solidFill>
                <a:srgbClr val="000000"/>
              </a:solidFill>
              <a:latin typeface="Verdana"/>
            </a:endParaRPr>
          </a:p>
        </p:txBody>
      </p:sp>
      <p:pic>
        <p:nvPicPr>
          <p:cNvPr id="200" name="Content Placeholder 3" descr=""/>
          <p:cNvPicPr/>
          <p:nvPr/>
        </p:nvPicPr>
        <p:blipFill>
          <a:blip r:embed="rId1"/>
          <a:stretch/>
        </p:blipFill>
        <p:spPr>
          <a:xfrm>
            <a:off x="478800" y="1931760"/>
            <a:ext cx="4839120" cy="3084480"/>
          </a:xfrm>
          <a:prstGeom prst="rect">
            <a:avLst/>
          </a:prstGeom>
          <a:ln w="0">
            <a:noFill/>
          </a:ln>
        </p:spPr>
      </p:pic>
      <p:sp>
        <p:nvSpPr>
          <p:cNvPr id="201" name="Text Box 4"/>
          <p:cNvSpPr/>
          <p:nvPr/>
        </p:nvSpPr>
        <p:spPr>
          <a:xfrm>
            <a:off x="2469600" y="5878800"/>
            <a:ext cx="7082280" cy="3639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US" sz="1800" spc="-1" strike="noStrike">
                <a:solidFill>
                  <a:srgbClr val="ff0000"/>
                </a:solidFill>
                <a:latin typeface="Verdana"/>
              </a:rPr>
              <a:t>Unrecognizable to most SOTA detection alg </a:t>
            </a:r>
            <a:endParaRPr b="0" lang="en-US" sz="1800" spc="-1" strike="noStrike">
              <a:latin typeface="Arial"/>
            </a:endParaRPr>
          </a:p>
        </p:txBody>
      </p:sp>
      <p:sp>
        <p:nvSpPr>
          <p:cNvPr id="202" name="Text Box 5"/>
          <p:cNvSpPr/>
          <p:nvPr/>
        </p:nvSpPr>
        <p:spPr>
          <a:xfrm>
            <a:off x="112320" y="6396840"/>
            <a:ext cx="79992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800" spc="-1" strike="noStrike">
                <a:solidFill>
                  <a:srgbClr val="000000"/>
                </a:solidFill>
                <a:latin typeface="Verdana"/>
              </a:rPr>
              <a:t>https://adam.harvey.studio/cvdazzle</a:t>
            </a:r>
            <a:endParaRPr b="0" lang="en-US" sz="1800" spc="-1" strike="noStrike">
              <a:latin typeface="Arial"/>
            </a:endParaRPr>
          </a:p>
        </p:txBody>
      </p:sp>
      <p:pic>
        <p:nvPicPr>
          <p:cNvPr id="203" name="Picture 6" descr=""/>
          <p:cNvPicPr/>
          <p:nvPr/>
        </p:nvPicPr>
        <p:blipFill>
          <a:blip r:embed="rId2"/>
          <a:stretch/>
        </p:blipFill>
        <p:spPr>
          <a:xfrm>
            <a:off x="5735880" y="1931760"/>
            <a:ext cx="5707080" cy="298800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2" name="PlaceHolder 1"/>
          <p:cNvSpPr>
            <a:spLocks noGrp="1"/>
          </p:cNvSpPr>
          <p:nvPr>
            <p:ph type="title"/>
          </p:nvPr>
        </p:nvSpPr>
        <p:spPr>
          <a:xfrm>
            <a:off x="479520" y="263880"/>
            <a:ext cx="8785800" cy="572760"/>
          </a:xfrm>
          <a:prstGeom prst="rect">
            <a:avLst/>
          </a:prstGeom>
          <a:noFill/>
          <a:ln w="0">
            <a:noFill/>
          </a:ln>
        </p:spPr>
        <p:txBody>
          <a:bodyPr anchor="ctr">
            <a:noAutofit/>
          </a:bodyPr>
          <a:p>
            <a:endParaRPr b="0" lang="en-US" sz="1800" spc="-1" strike="noStrike">
              <a:solidFill>
                <a:srgbClr val="000000"/>
              </a:solidFill>
              <a:latin typeface="Verdana"/>
            </a:endParaRPr>
          </a:p>
        </p:txBody>
      </p:sp>
      <p:sp>
        <p:nvSpPr>
          <p:cNvPr id="143" name="PlaceHolder 2"/>
          <p:cNvSpPr>
            <a:spLocks noGrp="1"/>
          </p:cNvSpPr>
          <p:nvPr>
            <p:ph/>
          </p:nvPr>
        </p:nvSpPr>
        <p:spPr>
          <a:xfrm>
            <a:off x="838080" y="1253160"/>
            <a:ext cx="10515240" cy="4350960"/>
          </a:xfrm>
          <a:prstGeom prst="rect">
            <a:avLst/>
          </a:prstGeom>
          <a:noFill/>
          <a:ln w="0">
            <a:noFill/>
          </a:ln>
        </p:spPr>
        <p:txBody>
          <a:bodyPr anchor="t">
            <a:normAutofit/>
          </a:bodyPr>
          <a:p>
            <a:pPr algn="ctr">
              <a:lnSpc>
                <a:spcPct val="90000"/>
              </a:lnSpc>
              <a:spcBef>
                <a:spcPts val="1001"/>
              </a:spcBef>
              <a:buNone/>
              <a:tabLst>
                <a:tab algn="l" pos="0"/>
              </a:tabLst>
            </a:pPr>
            <a:r>
              <a:rPr b="1" lang="en-GB" sz="2000" spc="-1" strike="noStrike">
                <a:solidFill>
                  <a:srgbClr val="000000"/>
                </a:solidFill>
                <a:latin typeface="Microsoft YaHei"/>
                <a:ea typeface="Microsoft YaHei"/>
              </a:rPr>
              <a:t>Adversarial attacks on </a:t>
            </a:r>
            <a:endParaRPr b="0" lang="en-US" sz="2000" spc="-1" strike="noStrike">
              <a:solidFill>
                <a:srgbClr val="000000"/>
              </a:solidFill>
              <a:latin typeface="Microsoft YaHei"/>
            </a:endParaRPr>
          </a:p>
          <a:p>
            <a:pPr algn="ctr">
              <a:lnSpc>
                <a:spcPct val="90000"/>
              </a:lnSpc>
              <a:spcBef>
                <a:spcPts val="1001"/>
              </a:spcBef>
              <a:buNone/>
              <a:tabLst>
                <a:tab algn="l" pos="0"/>
              </a:tabLst>
            </a:pPr>
            <a:r>
              <a:rPr b="1" lang="en-GB" sz="2000" spc="-1" strike="noStrike">
                <a:solidFill>
                  <a:srgbClr val="000000"/>
                </a:solidFill>
                <a:latin typeface="Microsoft YaHei"/>
                <a:ea typeface="Microsoft YaHei"/>
              </a:rPr>
              <a:t>medical machine learning</a:t>
            </a:r>
            <a:endParaRPr b="0" lang="en-US" sz="2000" spc="-1" strike="noStrike">
              <a:solidFill>
                <a:srgbClr val="000000"/>
              </a:solidFill>
              <a:latin typeface="Microsoft YaHei"/>
            </a:endParaRPr>
          </a:p>
          <a:p>
            <a:pPr algn="ctr">
              <a:lnSpc>
                <a:spcPct val="90000"/>
              </a:lnSpc>
              <a:spcBef>
                <a:spcPts val="1001"/>
              </a:spcBef>
              <a:buNone/>
              <a:tabLst>
                <a:tab algn="l" pos="0"/>
              </a:tabLst>
            </a:pPr>
            <a:r>
              <a:rPr b="0" lang="en-GB" sz="1600" spc="-1" strike="noStrike">
                <a:solidFill>
                  <a:srgbClr val="000000"/>
                </a:solidFill>
                <a:latin typeface="Microsoft YaHei"/>
                <a:ea typeface="Microsoft YaHei"/>
              </a:rPr>
              <a:t>Samuel G. Finlayson</a:t>
            </a:r>
            <a:r>
              <a:rPr b="0" lang="en-US" sz="1600" spc="-1" strike="noStrike">
                <a:solidFill>
                  <a:srgbClr val="000000"/>
                </a:solidFill>
                <a:latin typeface="Microsoft YaHei"/>
                <a:ea typeface="Microsoft YaHei"/>
              </a:rPr>
              <a:t>, </a:t>
            </a:r>
            <a:r>
              <a:rPr b="0" lang="en-GB" sz="1600" spc="-1" strike="noStrike">
                <a:solidFill>
                  <a:srgbClr val="000000"/>
                </a:solidFill>
                <a:latin typeface="Microsoft YaHei"/>
                <a:ea typeface="Microsoft YaHei"/>
              </a:rPr>
              <a:t>John D. Bowers</a:t>
            </a:r>
            <a:r>
              <a:rPr b="0" lang="en-US" sz="1600" spc="-1" strike="noStrike">
                <a:solidFill>
                  <a:srgbClr val="000000"/>
                </a:solidFill>
                <a:latin typeface="Microsoft YaHei"/>
                <a:ea typeface="Microsoft YaHei"/>
              </a:rPr>
              <a:t>, </a:t>
            </a:r>
            <a:r>
              <a:rPr b="0" lang="en-GB" sz="1600" spc="-1" strike="noStrike">
                <a:solidFill>
                  <a:srgbClr val="000000"/>
                </a:solidFill>
                <a:latin typeface="Microsoft YaHei"/>
                <a:ea typeface="Microsoft YaHei"/>
              </a:rPr>
              <a:t>Joichi Ito</a:t>
            </a:r>
            <a:r>
              <a:rPr b="0" lang="en-US" sz="1600" spc="-1" strike="noStrike">
                <a:solidFill>
                  <a:srgbClr val="000000"/>
                </a:solidFill>
                <a:latin typeface="Microsoft YaHei"/>
                <a:ea typeface="Microsoft YaHei"/>
              </a:rPr>
              <a:t>, </a:t>
            </a:r>
            <a:r>
              <a:rPr b="0" lang="en-GB" sz="1600" spc="-1" strike="noStrike">
                <a:solidFill>
                  <a:srgbClr val="000000"/>
                </a:solidFill>
                <a:latin typeface="Microsoft YaHei"/>
                <a:ea typeface="Microsoft YaHei"/>
              </a:rPr>
              <a:t>Jonathan L. Zittrain</a:t>
            </a:r>
            <a:r>
              <a:rPr b="0" lang="en-US" sz="1600" spc="-1" strike="noStrike">
                <a:solidFill>
                  <a:srgbClr val="000000"/>
                </a:solidFill>
                <a:latin typeface="Microsoft YaHei"/>
                <a:ea typeface="Microsoft YaHei"/>
              </a:rPr>
              <a:t>, </a:t>
            </a:r>
            <a:r>
              <a:rPr b="0" lang="en-GB" sz="1600" spc="-1" strike="noStrike">
                <a:solidFill>
                  <a:srgbClr val="000000"/>
                </a:solidFill>
                <a:latin typeface="Microsoft YaHei"/>
                <a:ea typeface="Microsoft YaHei"/>
              </a:rPr>
              <a:t>Andrew L. Beam</a:t>
            </a:r>
            <a:r>
              <a:rPr b="0" lang="en-US" sz="1600" spc="-1" strike="noStrike">
                <a:solidFill>
                  <a:srgbClr val="000000"/>
                </a:solidFill>
                <a:latin typeface="Microsoft YaHei"/>
                <a:ea typeface="Microsoft YaHei"/>
              </a:rPr>
              <a:t>, </a:t>
            </a:r>
            <a:r>
              <a:rPr b="0" lang="en-GB" sz="1600" spc="-1" strike="noStrike">
                <a:solidFill>
                  <a:srgbClr val="000000"/>
                </a:solidFill>
                <a:latin typeface="Microsoft YaHei"/>
                <a:ea typeface="Microsoft YaHei"/>
              </a:rPr>
              <a:t>Isaac S. Kohane</a:t>
            </a:r>
            <a:endParaRPr b="0" lang="en-US" sz="1600" spc="-1" strike="noStrike">
              <a:solidFill>
                <a:srgbClr val="000000"/>
              </a:solidFill>
              <a:latin typeface="Microsoft YaHei"/>
            </a:endParaRPr>
          </a:p>
          <a:p>
            <a:pPr algn="ctr">
              <a:lnSpc>
                <a:spcPct val="90000"/>
              </a:lnSpc>
              <a:spcBef>
                <a:spcPts val="1001"/>
              </a:spcBef>
              <a:buNone/>
              <a:tabLst>
                <a:tab algn="l" pos="0"/>
              </a:tabLst>
            </a:pPr>
            <a:endParaRPr b="0" lang="en-US" sz="2400" spc="-1" strike="noStrike">
              <a:solidFill>
                <a:srgbClr val="000000"/>
              </a:solidFill>
              <a:latin typeface="Microsoft YaHei"/>
            </a:endParaRPr>
          </a:p>
          <a:p>
            <a:pPr algn="ctr">
              <a:lnSpc>
                <a:spcPct val="90000"/>
              </a:lnSpc>
              <a:spcBef>
                <a:spcPts val="1001"/>
              </a:spcBef>
              <a:buNone/>
              <a:tabLst>
                <a:tab algn="l" pos="0"/>
              </a:tabLst>
            </a:pPr>
            <a:endParaRPr b="0" lang="en-US" sz="2400" spc="-1" strike="noStrike">
              <a:solidFill>
                <a:srgbClr val="000000"/>
              </a:solidFill>
              <a:latin typeface="Microsoft YaHei"/>
            </a:endParaRPr>
          </a:p>
        </p:txBody>
      </p:sp>
      <p:pic>
        <p:nvPicPr>
          <p:cNvPr id="144" name="Picture 3" descr=""/>
          <p:cNvPicPr/>
          <p:nvPr/>
        </p:nvPicPr>
        <p:blipFill>
          <a:blip r:embed="rId1"/>
          <a:stretch/>
        </p:blipFill>
        <p:spPr>
          <a:xfrm>
            <a:off x="1643400" y="2924640"/>
            <a:ext cx="8905680" cy="3256560"/>
          </a:xfrm>
          <a:prstGeom prst="rect">
            <a:avLst/>
          </a:prstGeom>
          <a:ln w="0">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4" name="PlaceHolder 1"/>
          <p:cNvSpPr>
            <a:spLocks noGrp="1"/>
          </p:cNvSpPr>
          <p:nvPr>
            <p:ph type="title"/>
          </p:nvPr>
        </p:nvSpPr>
        <p:spPr>
          <a:xfrm>
            <a:off x="479520" y="263880"/>
            <a:ext cx="8785800" cy="572760"/>
          </a:xfrm>
          <a:prstGeom prst="rect">
            <a:avLst/>
          </a:prstGeom>
          <a:noFill/>
          <a:ln w="0">
            <a:noFill/>
          </a:ln>
        </p:spPr>
        <p:txBody>
          <a:bodyPr anchor="ctr">
            <a:noAutofit/>
          </a:bodyPr>
          <a:p>
            <a:pPr>
              <a:lnSpc>
                <a:spcPct val="90000"/>
              </a:lnSpc>
              <a:buNone/>
            </a:pPr>
            <a:r>
              <a:rPr b="0" lang="en-GB" sz="3600" spc="-1" strike="noStrike">
                <a:solidFill>
                  <a:srgbClr val="000000"/>
                </a:solidFill>
                <a:latin typeface="Microsoft YaHei"/>
                <a:ea typeface="Microsoft YaHei"/>
              </a:rPr>
              <a:t>Threats to AI Applications</a:t>
            </a:r>
            <a:endParaRPr b="0" lang="en-US" sz="3600" spc="-1" strike="noStrike">
              <a:solidFill>
                <a:srgbClr val="000000"/>
              </a:solidFill>
              <a:latin typeface="Verdana"/>
            </a:endParaRPr>
          </a:p>
        </p:txBody>
      </p:sp>
      <p:sp>
        <p:nvSpPr>
          <p:cNvPr id="205" name="PlaceHolder 2"/>
          <p:cNvSpPr>
            <a:spLocks noGrp="1"/>
          </p:cNvSpPr>
          <p:nvPr>
            <p:ph/>
          </p:nvPr>
        </p:nvSpPr>
        <p:spPr>
          <a:xfrm>
            <a:off x="838080" y="1253160"/>
            <a:ext cx="10515240" cy="4350960"/>
          </a:xfrm>
          <a:prstGeom prst="rect">
            <a:avLst/>
          </a:prstGeom>
          <a:noFill/>
          <a:ln w="0">
            <a:noFill/>
          </a:ln>
        </p:spPr>
        <p:txBody>
          <a:bodyPr anchor="t">
            <a:normAutofit/>
          </a:bodyPr>
          <a:p>
            <a:pPr>
              <a:lnSpc>
                <a:spcPct val="90000"/>
              </a:lnSpc>
              <a:spcBef>
                <a:spcPts val="1001"/>
              </a:spcBef>
              <a:buNone/>
            </a:pPr>
            <a:endParaRPr b="0" lang="en-US" sz="2800" spc="-1" strike="noStrike">
              <a:solidFill>
                <a:srgbClr val="000000"/>
              </a:solidFill>
              <a:latin typeface="Microsoft YaHei"/>
            </a:endParaRPr>
          </a:p>
          <a:p>
            <a:pPr marL="228600" indent="-228600">
              <a:lnSpc>
                <a:spcPct val="90000"/>
              </a:lnSpc>
              <a:spcBef>
                <a:spcPts val="1001"/>
              </a:spcBef>
              <a:buClr>
                <a:srgbClr val="000000"/>
              </a:buClr>
              <a:buFont typeface="Arial"/>
              <a:buChar char="•"/>
            </a:pPr>
            <a:r>
              <a:rPr b="1" lang="en-GB" sz="2800" spc="-1" strike="noStrike">
                <a:solidFill>
                  <a:srgbClr val="000000"/>
                </a:solidFill>
                <a:latin typeface="Microsoft YaHei"/>
                <a:ea typeface="Microsoft YaHei"/>
              </a:rPr>
              <a:t>Transportation industry</a:t>
            </a:r>
            <a:r>
              <a:rPr b="0" lang="en-US" sz="2800" spc="-1" strike="noStrike">
                <a:solidFill>
                  <a:srgbClr val="000000"/>
                </a:solidFill>
                <a:latin typeface="Microsoft YaHei"/>
                <a:ea typeface="Microsoft YaHei"/>
              </a:rPr>
              <a:t>: </a:t>
            </a:r>
            <a:r>
              <a:rPr b="0" lang="en-US" sz="2400" spc="-1" strike="noStrike">
                <a:solidFill>
                  <a:srgbClr val="000000"/>
                </a:solidFill>
                <a:latin typeface="Microsoft YaHei"/>
                <a:ea typeface="Microsoft YaHei"/>
              </a:rPr>
              <a:t>t</a:t>
            </a:r>
            <a:r>
              <a:rPr b="0" lang="en-GB" sz="2400" spc="-1" strike="noStrike">
                <a:solidFill>
                  <a:srgbClr val="000000"/>
                </a:solidFill>
                <a:latin typeface="Microsoft YaHei"/>
                <a:ea typeface="Microsoft YaHei"/>
              </a:rPr>
              <a:t>rick autonomous vehicles into misinterpreting stop signs or speed limit</a:t>
            </a:r>
            <a:endParaRPr b="0" lang="en-US" sz="2400" spc="-1" strike="noStrike">
              <a:solidFill>
                <a:srgbClr val="000000"/>
              </a:solidFill>
              <a:latin typeface="Microsoft YaHei"/>
            </a:endParaRPr>
          </a:p>
          <a:p>
            <a:pPr marL="228600" indent="-228600">
              <a:lnSpc>
                <a:spcPct val="90000"/>
              </a:lnSpc>
              <a:spcBef>
                <a:spcPts val="1001"/>
              </a:spcBef>
              <a:buClr>
                <a:srgbClr val="000000"/>
              </a:buClr>
              <a:buFont typeface="Arial"/>
              <a:buChar char="•"/>
            </a:pPr>
            <a:r>
              <a:rPr b="1" lang="en-GB" sz="2800" spc="-1" strike="noStrike">
                <a:solidFill>
                  <a:srgbClr val="000000"/>
                </a:solidFill>
                <a:latin typeface="Microsoft YaHei"/>
                <a:ea typeface="Microsoft YaHei"/>
              </a:rPr>
              <a:t>Cybersecurity industry</a:t>
            </a:r>
            <a:r>
              <a:rPr b="0" lang="en-US" sz="2800" spc="-1" strike="noStrike">
                <a:solidFill>
                  <a:srgbClr val="000000"/>
                </a:solidFill>
                <a:latin typeface="Microsoft YaHei"/>
                <a:ea typeface="Microsoft YaHei"/>
              </a:rPr>
              <a:t>: </a:t>
            </a:r>
            <a:r>
              <a:rPr b="0" lang="en-US" sz="2400" spc="-1" strike="noStrike">
                <a:solidFill>
                  <a:srgbClr val="000000"/>
                </a:solidFill>
                <a:latin typeface="Microsoft YaHei"/>
                <a:ea typeface="Microsoft YaHei"/>
              </a:rPr>
              <a:t>b</a:t>
            </a:r>
            <a:r>
              <a:rPr b="0" lang="en-GB" sz="2400" spc="-1" strike="noStrike">
                <a:solidFill>
                  <a:srgbClr val="000000"/>
                </a:solidFill>
                <a:latin typeface="Microsoft YaHei"/>
                <a:ea typeface="Microsoft YaHei"/>
              </a:rPr>
              <a:t>ypass AI-based malware detection tools</a:t>
            </a:r>
            <a:endParaRPr b="0" lang="en-US" sz="2400" spc="-1" strike="noStrike">
              <a:solidFill>
                <a:srgbClr val="000000"/>
              </a:solidFill>
              <a:latin typeface="Microsoft YaHei"/>
            </a:endParaRPr>
          </a:p>
          <a:p>
            <a:pPr marL="228600" indent="-228600">
              <a:lnSpc>
                <a:spcPct val="90000"/>
              </a:lnSpc>
              <a:spcBef>
                <a:spcPts val="1001"/>
              </a:spcBef>
              <a:buClr>
                <a:srgbClr val="ff0000"/>
              </a:buClr>
              <a:buFont typeface="Arial"/>
              <a:buChar char="•"/>
            </a:pPr>
            <a:r>
              <a:rPr b="1" lang="en-GB" sz="2800" spc="-1" strike="noStrike">
                <a:solidFill>
                  <a:srgbClr val="ff0000"/>
                </a:solidFill>
                <a:latin typeface="Microsoft YaHei"/>
                <a:ea typeface="Microsoft YaHei"/>
              </a:rPr>
              <a:t>Medical industry</a:t>
            </a:r>
            <a:r>
              <a:rPr b="0" lang="en-US" sz="2800" spc="-1" strike="noStrike">
                <a:solidFill>
                  <a:srgbClr val="ff0000"/>
                </a:solidFill>
                <a:latin typeface="Microsoft YaHei"/>
                <a:ea typeface="Microsoft YaHei"/>
              </a:rPr>
              <a:t>: </a:t>
            </a:r>
            <a:r>
              <a:rPr b="0" lang="en-US" sz="2400" spc="-1" strike="noStrike">
                <a:solidFill>
                  <a:srgbClr val="ff0000"/>
                </a:solidFill>
                <a:latin typeface="Microsoft YaHei"/>
                <a:ea typeface="Microsoft YaHei"/>
              </a:rPr>
              <a:t>f</a:t>
            </a:r>
            <a:r>
              <a:rPr b="0" lang="en-GB" sz="2400" spc="-1" strike="noStrike">
                <a:solidFill>
                  <a:srgbClr val="ff0000"/>
                </a:solidFill>
                <a:latin typeface="Microsoft YaHei"/>
                <a:ea typeface="Microsoft YaHei"/>
              </a:rPr>
              <a:t>orge medical</a:t>
            </a:r>
            <a:r>
              <a:rPr b="0" lang="en-US" sz="2400" spc="-1" strike="noStrike">
                <a:solidFill>
                  <a:srgbClr val="ff0000"/>
                </a:solidFill>
                <a:latin typeface="Microsoft YaHei"/>
                <a:ea typeface="Microsoft YaHei"/>
              </a:rPr>
              <a:t> </a:t>
            </a:r>
            <a:r>
              <a:rPr b="0" lang="en-GB" sz="2400" spc="-1" strike="noStrike">
                <a:solidFill>
                  <a:srgbClr val="ff0000"/>
                </a:solidFill>
                <a:latin typeface="Microsoft YaHei"/>
                <a:ea typeface="Microsoft YaHei"/>
              </a:rPr>
              <a:t>condition </a:t>
            </a:r>
            <a:endParaRPr b="0" lang="en-US" sz="2400" spc="-1" strike="noStrike">
              <a:solidFill>
                <a:srgbClr val="000000"/>
              </a:solidFill>
              <a:latin typeface="Microsoft YaHei"/>
            </a:endParaRPr>
          </a:p>
          <a:p>
            <a:pPr marL="228600" indent="-228600">
              <a:lnSpc>
                <a:spcPct val="90000"/>
              </a:lnSpc>
              <a:spcBef>
                <a:spcPts val="1001"/>
              </a:spcBef>
              <a:buClr>
                <a:srgbClr val="000000"/>
              </a:buClr>
              <a:buFont typeface="Arial"/>
              <a:buChar char="•"/>
            </a:pPr>
            <a:r>
              <a:rPr b="1" lang="en-GB" sz="2800" spc="-1" strike="noStrike">
                <a:solidFill>
                  <a:srgbClr val="000000"/>
                </a:solidFill>
                <a:latin typeface="Microsoft YaHei"/>
                <a:ea typeface="Microsoft YaHei"/>
              </a:rPr>
              <a:t>Smart Home industry</a:t>
            </a:r>
            <a:r>
              <a:rPr b="0" lang="en-US" sz="2800" spc="-1" strike="noStrike">
                <a:solidFill>
                  <a:srgbClr val="000000"/>
                </a:solidFill>
                <a:latin typeface="Microsoft YaHei"/>
                <a:ea typeface="Microsoft YaHei"/>
              </a:rPr>
              <a:t>: </a:t>
            </a:r>
            <a:r>
              <a:rPr b="0" lang="en-US" sz="2400" spc="-1" strike="noStrike">
                <a:solidFill>
                  <a:srgbClr val="000000"/>
                </a:solidFill>
                <a:latin typeface="Microsoft YaHei"/>
                <a:ea typeface="Microsoft YaHei"/>
              </a:rPr>
              <a:t>f</a:t>
            </a:r>
            <a:r>
              <a:rPr b="0" lang="en-GB" sz="2400" spc="-1" strike="noStrike">
                <a:solidFill>
                  <a:srgbClr val="000000"/>
                </a:solidFill>
                <a:latin typeface="Microsoft YaHei"/>
                <a:ea typeface="Microsoft YaHei"/>
              </a:rPr>
              <a:t>ool voice commands</a:t>
            </a:r>
            <a:endParaRPr b="0" lang="en-US" sz="2400" spc="-1" strike="noStrike">
              <a:solidFill>
                <a:srgbClr val="000000"/>
              </a:solidFill>
              <a:latin typeface="Microsoft YaHei"/>
            </a:endParaRPr>
          </a:p>
          <a:p>
            <a:pPr marL="228600" indent="-228600">
              <a:lnSpc>
                <a:spcPct val="90000"/>
              </a:lnSpc>
              <a:spcBef>
                <a:spcPts val="1001"/>
              </a:spcBef>
              <a:buClr>
                <a:srgbClr val="000000"/>
              </a:buClr>
              <a:buFont typeface="Arial"/>
              <a:buChar char="•"/>
            </a:pPr>
            <a:r>
              <a:rPr b="1" lang="en-GB" sz="2800" spc="-1" strike="noStrike">
                <a:solidFill>
                  <a:srgbClr val="000000"/>
                </a:solidFill>
                <a:latin typeface="Microsoft YaHei"/>
                <a:ea typeface="Microsoft YaHei"/>
              </a:rPr>
              <a:t>Financial Industry</a:t>
            </a:r>
            <a:r>
              <a:rPr b="0" lang="en-US" sz="2800" spc="-1" strike="noStrike">
                <a:solidFill>
                  <a:srgbClr val="000000"/>
                </a:solidFill>
                <a:latin typeface="Microsoft YaHei"/>
                <a:ea typeface="Microsoft YaHei"/>
              </a:rPr>
              <a:t>: </a:t>
            </a:r>
            <a:r>
              <a:rPr b="0" lang="en-US" sz="2400" spc="-1" strike="noStrike">
                <a:solidFill>
                  <a:srgbClr val="000000"/>
                </a:solidFill>
                <a:latin typeface="Microsoft YaHei"/>
                <a:ea typeface="Microsoft YaHei"/>
              </a:rPr>
              <a:t>t</a:t>
            </a:r>
            <a:r>
              <a:rPr b="0" lang="en-GB" sz="2400" spc="-1" strike="noStrike">
                <a:solidFill>
                  <a:srgbClr val="000000"/>
                </a:solidFill>
                <a:latin typeface="Microsoft YaHei"/>
                <a:ea typeface="Microsoft YaHei"/>
              </a:rPr>
              <a:t>rick anomaly and fraud detection engines</a:t>
            </a:r>
            <a:endParaRPr b="0" lang="en-US" sz="2400" spc="-1" strike="noStrike">
              <a:solidFill>
                <a:srgbClr val="000000"/>
              </a:solidFill>
              <a:latin typeface="Microsoft YaHei"/>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6" name="PlaceHolder 1"/>
          <p:cNvSpPr>
            <a:spLocks noGrp="1"/>
          </p:cNvSpPr>
          <p:nvPr>
            <p:ph type="title"/>
          </p:nvPr>
        </p:nvSpPr>
        <p:spPr>
          <a:xfrm>
            <a:off x="479520" y="263880"/>
            <a:ext cx="8785800" cy="572760"/>
          </a:xfrm>
          <a:prstGeom prst="rect">
            <a:avLst/>
          </a:prstGeom>
          <a:noFill/>
          <a:ln w="0">
            <a:noFill/>
          </a:ln>
        </p:spPr>
        <p:txBody>
          <a:bodyPr anchor="ctr">
            <a:noAutofit/>
          </a:bodyPr>
          <a:p>
            <a:pPr>
              <a:lnSpc>
                <a:spcPct val="90000"/>
              </a:lnSpc>
              <a:buNone/>
            </a:pPr>
            <a:r>
              <a:rPr b="0" lang="en-US" sz="3600" spc="-1" strike="noStrike">
                <a:solidFill>
                  <a:srgbClr val="000000"/>
                </a:solidFill>
                <a:latin typeface="Microsoft YaHei"/>
                <a:ea typeface="Microsoft YaHei"/>
              </a:rPr>
              <a:t>So, what are</a:t>
            </a:r>
            <a:r>
              <a:rPr b="0" lang="en-GB" sz="3600" spc="-1" strike="noStrike">
                <a:solidFill>
                  <a:srgbClr val="000000"/>
                </a:solidFill>
                <a:latin typeface="Microsoft YaHei"/>
                <a:ea typeface="Microsoft YaHei"/>
              </a:rPr>
              <a:t> Adversarial Examples</a:t>
            </a:r>
            <a:r>
              <a:rPr b="0" lang="en-US" sz="3600" spc="-1" strike="noStrike">
                <a:solidFill>
                  <a:srgbClr val="000000"/>
                </a:solidFill>
                <a:latin typeface="Microsoft YaHei"/>
                <a:ea typeface="Microsoft YaHei"/>
              </a:rPr>
              <a:t>?</a:t>
            </a:r>
            <a:endParaRPr b="0" lang="en-US" sz="3600" spc="-1" strike="noStrike">
              <a:solidFill>
                <a:srgbClr val="000000"/>
              </a:solidFill>
              <a:latin typeface="Verdana"/>
            </a:endParaRPr>
          </a:p>
        </p:txBody>
      </p:sp>
      <p:sp>
        <p:nvSpPr>
          <p:cNvPr id="207" name="PlaceHolder 2"/>
          <p:cNvSpPr>
            <a:spLocks noGrp="1"/>
          </p:cNvSpPr>
          <p:nvPr>
            <p:ph/>
          </p:nvPr>
        </p:nvSpPr>
        <p:spPr>
          <a:xfrm>
            <a:off x="838080" y="1253160"/>
            <a:ext cx="10515240" cy="4350960"/>
          </a:xfrm>
          <a:prstGeom prst="rect">
            <a:avLst/>
          </a:prstGeom>
          <a:noFill/>
          <a:ln w="0">
            <a:noFill/>
          </a:ln>
        </p:spPr>
        <p:txBody>
          <a:bodyPr anchor="t">
            <a:noAutofit/>
          </a:bodyPr>
          <a:p>
            <a:pPr>
              <a:lnSpc>
                <a:spcPct val="90000"/>
              </a:lnSpc>
              <a:spcBef>
                <a:spcPts val="1001"/>
              </a:spcBef>
              <a:buNone/>
              <a:tabLst>
                <a:tab algn="l" pos="0"/>
              </a:tabLst>
            </a:pPr>
            <a:r>
              <a:rPr b="0" lang="en-GB" sz="2000" spc="-1" strike="noStrike">
                <a:solidFill>
                  <a:srgbClr val="000000"/>
                </a:solidFill>
                <a:latin typeface="Microsoft YaHei"/>
                <a:ea typeface="Microsoft YaHei"/>
              </a:rPr>
              <a:t>“</a:t>
            </a:r>
            <a:r>
              <a:rPr b="0" lang="en-GB" sz="2000" spc="-1" strike="noStrike">
                <a:solidFill>
                  <a:srgbClr val="000000"/>
                </a:solidFill>
                <a:latin typeface="Microsoft YaHei"/>
                <a:ea typeface="Microsoft YaHei"/>
              </a:rPr>
              <a:t>Adversarial examples are inputs to machine learning models that an attacker has intentionally designed to cause the model to make a mistake”</a:t>
            </a:r>
            <a:endParaRPr b="0" lang="en-US" sz="2000" spc="-1" strike="noStrike">
              <a:solidFill>
                <a:srgbClr val="000000"/>
              </a:solidFill>
              <a:latin typeface="Microsoft YaHei"/>
            </a:endParaRPr>
          </a:p>
          <a:p>
            <a:pPr>
              <a:lnSpc>
                <a:spcPct val="90000"/>
              </a:lnSpc>
              <a:spcBef>
                <a:spcPts val="1001"/>
              </a:spcBef>
              <a:buNone/>
              <a:tabLst>
                <a:tab algn="l" pos="0"/>
              </a:tabLst>
            </a:pPr>
            <a:r>
              <a:rPr b="0" lang="en-US" sz="2000" spc="-1" strike="noStrike">
                <a:solidFill>
                  <a:srgbClr val="000000"/>
                </a:solidFill>
                <a:latin typeface="Microsoft YaHei"/>
                <a:ea typeface="Microsoft YaHei"/>
              </a:rPr>
              <a:t>“</a:t>
            </a:r>
            <a:r>
              <a:rPr b="0" lang="en-GB" sz="2000" spc="-1" strike="noStrike">
                <a:solidFill>
                  <a:srgbClr val="000000"/>
                </a:solidFill>
                <a:latin typeface="Microsoft YaHei"/>
                <a:ea typeface="Microsoft YaHei"/>
              </a:rPr>
              <a:t>Adversarial examples are inputs to a machine</a:t>
            </a:r>
            <a:r>
              <a:rPr b="0" lang="en-US" sz="2000" spc="-1" strike="noStrike">
                <a:solidFill>
                  <a:srgbClr val="000000"/>
                </a:solidFill>
                <a:latin typeface="Microsoft YaHei"/>
                <a:ea typeface="Microsoft YaHei"/>
              </a:rPr>
              <a:t> </a:t>
            </a:r>
            <a:r>
              <a:rPr b="0" lang="en-GB" sz="2000" spc="-1" strike="noStrike">
                <a:solidFill>
                  <a:srgbClr val="000000"/>
                </a:solidFill>
                <a:latin typeface="Microsoft YaHei"/>
                <a:ea typeface="Microsoft YaHei"/>
              </a:rPr>
              <a:t>learning model that are intentionally crafted </a:t>
            </a:r>
            <a:r>
              <a:rPr b="0" lang="en-US" sz="2000" spc="-1" strike="noStrike">
                <a:solidFill>
                  <a:srgbClr val="000000"/>
                </a:solidFill>
                <a:latin typeface="Microsoft YaHei"/>
                <a:ea typeface="Microsoft YaHei"/>
              </a:rPr>
              <a:t> </a:t>
            </a:r>
            <a:r>
              <a:rPr b="0" lang="en-GB" sz="2000" spc="-1" strike="noStrike">
                <a:solidFill>
                  <a:srgbClr val="000000"/>
                </a:solidFill>
                <a:latin typeface="Microsoft YaHei"/>
                <a:ea typeface="Microsoft YaHei"/>
              </a:rPr>
              <a:t>to force the model to make a mistake</a:t>
            </a:r>
            <a:r>
              <a:rPr b="0" lang="en-US" sz="2000" spc="-1" strike="noStrike">
                <a:solidFill>
                  <a:srgbClr val="000000"/>
                </a:solidFill>
                <a:latin typeface="Microsoft YaHei"/>
                <a:ea typeface="Microsoft YaHei"/>
              </a:rPr>
              <a:t>” Finlayson et al</a:t>
            </a:r>
            <a:endParaRPr b="0" lang="en-US" sz="2000" spc="-1" strike="noStrike">
              <a:solidFill>
                <a:srgbClr val="000000"/>
              </a:solidFill>
              <a:latin typeface="Microsoft YaHei"/>
            </a:endParaRPr>
          </a:p>
          <a:p>
            <a:pPr>
              <a:lnSpc>
                <a:spcPct val="90000"/>
              </a:lnSpc>
              <a:spcBef>
                <a:spcPts val="1001"/>
              </a:spcBef>
              <a:buNone/>
              <a:tabLst>
                <a:tab algn="l" pos="0"/>
              </a:tabLst>
            </a:pPr>
            <a:endParaRPr b="0" lang="en-US" sz="2000" spc="-1" strike="noStrike">
              <a:solidFill>
                <a:srgbClr val="000000"/>
              </a:solidFill>
              <a:latin typeface="Microsoft YaHei"/>
            </a:endParaRPr>
          </a:p>
          <a:p>
            <a:pPr marL="228600" indent="-228600">
              <a:lnSpc>
                <a:spcPct val="90000"/>
              </a:lnSpc>
              <a:spcBef>
                <a:spcPts val="1001"/>
              </a:spcBef>
              <a:buClr>
                <a:srgbClr val="ff0000"/>
              </a:buClr>
              <a:buFont typeface="Arial"/>
              <a:buChar char="•"/>
              <a:tabLst>
                <a:tab algn="l" pos="0"/>
              </a:tabLst>
            </a:pPr>
            <a:r>
              <a:rPr b="0" lang="en-US" sz="2000" spc="-1" strike="noStrike">
                <a:solidFill>
                  <a:srgbClr val="ff0000"/>
                </a:solidFill>
                <a:latin typeface="Microsoft YaHei"/>
                <a:ea typeface="Microsoft YaHei"/>
              </a:rPr>
              <a:t>Adversarial Examples Are Not Bugs, They Are Features. Ilyas et al</a:t>
            </a:r>
            <a:endParaRPr b="0" lang="en-US" sz="2000" spc="-1" strike="noStrike">
              <a:solidFill>
                <a:srgbClr val="000000"/>
              </a:solidFill>
              <a:latin typeface="Microsoft YaHei"/>
            </a:endParaRPr>
          </a:p>
        </p:txBody>
      </p:sp>
      <p:pic>
        <p:nvPicPr>
          <p:cNvPr id="208" name="Picture 3" descr=""/>
          <p:cNvPicPr/>
          <p:nvPr/>
        </p:nvPicPr>
        <p:blipFill>
          <a:blip r:embed="rId1"/>
          <a:stretch/>
        </p:blipFill>
        <p:spPr>
          <a:xfrm>
            <a:off x="3206880" y="3645360"/>
            <a:ext cx="5777640" cy="1977120"/>
          </a:xfrm>
          <a:prstGeom prst="rect">
            <a:avLst/>
          </a:prstGeom>
          <a:ln w="0">
            <a:noFill/>
          </a:ln>
        </p:spPr>
      </p:pic>
      <p:sp>
        <p:nvSpPr>
          <p:cNvPr id="209" name="Text Box 4"/>
          <p:cNvSpPr/>
          <p:nvPr/>
        </p:nvSpPr>
        <p:spPr>
          <a:xfrm>
            <a:off x="136440" y="6439680"/>
            <a:ext cx="92714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800" spc="-1" strike="noStrike">
                <a:solidFill>
                  <a:srgbClr val="000000"/>
                </a:solidFill>
                <a:latin typeface="Verdana"/>
              </a:rPr>
              <a:t>https://arxiv.org/pdf/1905.02175</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0" name="PlaceHolder 1"/>
          <p:cNvSpPr>
            <a:spLocks noGrp="1"/>
          </p:cNvSpPr>
          <p:nvPr>
            <p:ph type="title"/>
          </p:nvPr>
        </p:nvSpPr>
        <p:spPr>
          <a:xfrm>
            <a:off x="479520" y="263520"/>
            <a:ext cx="10940760" cy="572400"/>
          </a:xfrm>
          <a:prstGeom prst="rect">
            <a:avLst/>
          </a:prstGeom>
          <a:noFill/>
          <a:ln w="0">
            <a:noFill/>
          </a:ln>
        </p:spPr>
        <p:txBody>
          <a:bodyPr anchor="ctr">
            <a:noAutofit/>
          </a:bodyPr>
          <a:p>
            <a:pPr>
              <a:lnSpc>
                <a:spcPct val="90000"/>
              </a:lnSpc>
              <a:buNone/>
            </a:pPr>
            <a:r>
              <a:rPr b="0" lang="en-GB" sz="2400" spc="-1" strike="noStrike">
                <a:solidFill>
                  <a:srgbClr val="000000"/>
                </a:solidFill>
                <a:latin typeface="Microsoft YaHei"/>
                <a:ea typeface="Microsoft YaHei"/>
              </a:rPr>
              <a:t>Taxonomy of Attacks, Defenses, and Consequences in Adversarial Machine Learning</a:t>
            </a:r>
            <a:endParaRPr b="0" lang="en-US" sz="2400" spc="-1" strike="noStrike">
              <a:solidFill>
                <a:srgbClr val="000000"/>
              </a:solidFill>
              <a:latin typeface="Verdana"/>
            </a:endParaRPr>
          </a:p>
        </p:txBody>
      </p:sp>
      <p:pic>
        <p:nvPicPr>
          <p:cNvPr id="211" name="Content Placeholder 3" descr=""/>
          <p:cNvPicPr/>
          <p:nvPr/>
        </p:nvPicPr>
        <p:blipFill>
          <a:blip r:embed="rId1">
            <a:lum bright="-12000"/>
          </a:blip>
          <a:stretch/>
        </p:blipFill>
        <p:spPr>
          <a:xfrm>
            <a:off x="917640" y="1053000"/>
            <a:ext cx="10356480" cy="5153760"/>
          </a:xfrm>
          <a:prstGeom prst="rect">
            <a:avLst/>
          </a:prstGeom>
          <a:ln w="0">
            <a:noFill/>
          </a:ln>
        </p:spPr>
      </p:pic>
      <p:sp>
        <p:nvSpPr>
          <p:cNvPr id="212" name="Text Box 4"/>
          <p:cNvSpPr/>
          <p:nvPr/>
        </p:nvSpPr>
        <p:spPr>
          <a:xfrm>
            <a:off x="112320" y="6396840"/>
            <a:ext cx="109317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800" spc="-1" strike="noStrike">
                <a:solidFill>
                  <a:srgbClr val="000000"/>
                </a:solidFill>
                <a:latin typeface="Verdana"/>
              </a:rPr>
              <a:t>https://csrc.nist.rip/external/nvlpubs.nist.gov/nistpubs/ir/2019/NIST.IR.8269-draft.pdf</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3" name="PlaceHolder 1"/>
          <p:cNvSpPr>
            <a:spLocks noGrp="1"/>
          </p:cNvSpPr>
          <p:nvPr>
            <p:ph type="title"/>
          </p:nvPr>
        </p:nvSpPr>
        <p:spPr>
          <a:xfrm>
            <a:off x="479520" y="263880"/>
            <a:ext cx="8785800" cy="572760"/>
          </a:xfrm>
          <a:prstGeom prst="rect">
            <a:avLst/>
          </a:prstGeom>
          <a:noFill/>
          <a:ln w="0">
            <a:noFill/>
          </a:ln>
        </p:spPr>
        <p:txBody>
          <a:bodyPr anchor="ctr">
            <a:noAutofit/>
          </a:bodyPr>
          <a:p>
            <a:pPr>
              <a:lnSpc>
                <a:spcPct val="90000"/>
              </a:lnSpc>
              <a:buNone/>
            </a:pPr>
            <a:r>
              <a:rPr b="0" lang="en-GB" sz="3600" spc="-1" strike="noStrike">
                <a:solidFill>
                  <a:srgbClr val="000000"/>
                </a:solidFill>
                <a:latin typeface="Microsoft YaHei"/>
                <a:ea typeface="Microsoft YaHei"/>
              </a:rPr>
              <a:t>Taxonomy of Attacks</a:t>
            </a:r>
            <a:endParaRPr b="0" lang="en-US" sz="3600" spc="-1" strike="noStrike">
              <a:solidFill>
                <a:srgbClr val="000000"/>
              </a:solidFill>
              <a:latin typeface="Verdana"/>
            </a:endParaRPr>
          </a:p>
        </p:txBody>
      </p:sp>
      <p:sp>
        <p:nvSpPr>
          <p:cNvPr id="214" name="PlaceHolder 2"/>
          <p:cNvSpPr>
            <a:spLocks noGrp="1"/>
          </p:cNvSpPr>
          <p:nvPr>
            <p:ph/>
          </p:nvPr>
        </p:nvSpPr>
        <p:spPr>
          <a:xfrm>
            <a:off x="838080" y="1253160"/>
            <a:ext cx="10515240" cy="4350960"/>
          </a:xfrm>
          <a:prstGeom prst="rect">
            <a:avLst/>
          </a:prstGeom>
          <a:noFill/>
          <a:ln w="0">
            <a:noFill/>
          </a:ln>
        </p:spPr>
        <p:txBody>
          <a:bodyPr anchor="t">
            <a:normAutofit fontScale="65000"/>
          </a:bodyPr>
          <a:p>
            <a:pPr marL="228600" indent="-228600">
              <a:lnSpc>
                <a:spcPct val="90000"/>
              </a:lnSpc>
              <a:spcBef>
                <a:spcPts val="1001"/>
              </a:spcBef>
              <a:buClr>
                <a:srgbClr val="ff0000"/>
              </a:buClr>
              <a:buFont typeface="Arial"/>
              <a:buChar char="•"/>
            </a:pPr>
            <a:r>
              <a:rPr b="0" lang="en-GB" sz="2800" spc="-1" strike="noStrike">
                <a:solidFill>
                  <a:srgbClr val="ff0000"/>
                </a:solidFill>
                <a:latin typeface="Microsoft YaHei"/>
                <a:ea typeface="Microsoft YaHei"/>
              </a:rPr>
              <a:t>Attack timing</a:t>
            </a:r>
            <a:endParaRPr b="0" lang="en-US" sz="2800" spc="-1" strike="noStrike">
              <a:solidFill>
                <a:srgbClr val="000000"/>
              </a:solidFill>
              <a:latin typeface="Microsoft YaHei"/>
            </a:endParaRPr>
          </a:p>
          <a:p>
            <a:pPr marL="228600" indent="-228600">
              <a:lnSpc>
                <a:spcPct val="90000"/>
              </a:lnSpc>
              <a:spcBef>
                <a:spcPts val="1001"/>
              </a:spcBef>
              <a:buClr>
                <a:srgbClr val="000000"/>
              </a:buClr>
              <a:buFont typeface="Arial"/>
              <a:buChar char="•"/>
            </a:pPr>
            <a:r>
              <a:rPr b="0" lang="en-GB" sz="2800" spc="-1" strike="noStrike">
                <a:solidFill>
                  <a:srgbClr val="000000"/>
                </a:solidFill>
                <a:latin typeface="Microsoft YaHei"/>
                <a:ea typeface="Microsoft YaHei"/>
              </a:rPr>
              <a:t>– </a:t>
            </a:r>
            <a:r>
              <a:rPr b="0" lang="en-GB" sz="2800" spc="-1" strike="noStrike">
                <a:solidFill>
                  <a:srgbClr val="000000"/>
                </a:solidFill>
                <a:latin typeface="Microsoft YaHei"/>
                <a:ea typeface="Microsoft YaHei"/>
              </a:rPr>
              <a:t>Poisoning attack</a:t>
            </a:r>
            <a:endParaRPr b="0" lang="en-US" sz="2800" spc="-1" strike="noStrike">
              <a:solidFill>
                <a:srgbClr val="000000"/>
              </a:solidFill>
              <a:latin typeface="Microsoft YaHei"/>
            </a:endParaRPr>
          </a:p>
          <a:p>
            <a:pPr marL="228600" indent="-228600">
              <a:lnSpc>
                <a:spcPct val="90000"/>
              </a:lnSpc>
              <a:spcBef>
                <a:spcPts val="1001"/>
              </a:spcBef>
              <a:buClr>
                <a:srgbClr val="000000"/>
              </a:buClr>
              <a:buFont typeface="Arial"/>
              <a:buChar char="•"/>
            </a:pPr>
            <a:r>
              <a:rPr b="0" lang="en-GB" sz="2800" spc="-1" strike="noStrike">
                <a:solidFill>
                  <a:srgbClr val="000000"/>
                </a:solidFill>
                <a:latin typeface="Microsoft YaHei"/>
                <a:ea typeface="Microsoft YaHei"/>
              </a:rPr>
              <a:t>– </a:t>
            </a:r>
            <a:r>
              <a:rPr b="0" lang="en-GB" sz="2800" spc="-1" strike="noStrike">
                <a:solidFill>
                  <a:srgbClr val="000000"/>
                </a:solidFill>
                <a:latin typeface="Microsoft YaHei"/>
                <a:ea typeface="Microsoft YaHei"/>
              </a:rPr>
              <a:t>Evasion attack</a:t>
            </a:r>
            <a:endParaRPr b="0" lang="en-US" sz="2800" spc="-1" strike="noStrike">
              <a:solidFill>
                <a:srgbClr val="000000"/>
              </a:solidFill>
              <a:latin typeface="Microsoft YaHei"/>
            </a:endParaRPr>
          </a:p>
          <a:p>
            <a:pPr marL="228600" indent="-228600">
              <a:lnSpc>
                <a:spcPct val="90000"/>
              </a:lnSpc>
              <a:spcBef>
                <a:spcPts val="1001"/>
              </a:spcBef>
              <a:buClr>
                <a:srgbClr val="ff0000"/>
              </a:buClr>
              <a:buFont typeface="Arial"/>
              <a:buChar char="•"/>
            </a:pPr>
            <a:r>
              <a:rPr b="0" lang="en-GB" sz="2800" spc="-1" strike="noStrike">
                <a:solidFill>
                  <a:srgbClr val="ff0000"/>
                </a:solidFill>
                <a:latin typeface="Microsoft YaHei"/>
                <a:ea typeface="Microsoft YaHei"/>
              </a:rPr>
              <a:t>Attacker’s goal</a:t>
            </a:r>
            <a:endParaRPr b="0" lang="en-US" sz="2800" spc="-1" strike="noStrike">
              <a:solidFill>
                <a:srgbClr val="000000"/>
              </a:solidFill>
              <a:latin typeface="Microsoft YaHei"/>
            </a:endParaRPr>
          </a:p>
          <a:p>
            <a:pPr marL="228600" indent="-228600">
              <a:lnSpc>
                <a:spcPct val="90000"/>
              </a:lnSpc>
              <a:spcBef>
                <a:spcPts val="1001"/>
              </a:spcBef>
              <a:buClr>
                <a:srgbClr val="000000"/>
              </a:buClr>
              <a:buFont typeface="Arial"/>
              <a:buChar char="•"/>
            </a:pPr>
            <a:r>
              <a:rPr b="0" lang="en-GB" sz="2800" spc="-1" strike="noStrike">
                <a:solidFill>
                  <a:srgbClr val="000000"/>
                </a:solidFill>
                <a:latin typeface="Microsoft YaHei"/>
                <a:ea typeface="Microsoft YaHei"/>
              </a:rPr>
              <a:t>– </a:t>
            </a:r>
            <a:r>
              <a:rPr b="0" lang="en-GB" sz="2800" spc="-1" strike="noStrike">
                <a:solidFill>
                  <a:srgbClr val="000000"/>
                </a:solidFill>
                <a:latin typeface="Microsoft YaHei"/>
                <a:ea typeface="Microsoft YaHei"/>
              </a:rPr>
              <a:t>Targeted attack</a:t>
            </a:r>
            <a:endParaRPr b="0" lang="en-US" sz="2800" spc="-1" strike="noStrike">
              <a:solidFill>
                <a:srgbClr val="000000"/>
              </a:solidFill>
              <a:latin typeface="Microsoft YaHei"/>
            </a:endParaRPr>
          </a:p>
          <a:p>
            <a:pPr marL="228600" indent="-228600">
              <a:lnSpc>
                <a:spcPct val="90000"/>
              </a:lnSpc>
              <a:spcBef>
                <a:spcPts val="1001"/>
              </a:spcBef>
              <a:buClr>
                <a:srgbClr val="000000"/>
              </a:buClr>
              <a:buFont typeface="Arial"/>
              <a:buChar char="•"/>
            </a:pPr>
            <a:r>
              <a:rPr b="0" lang="en-GB" sz="2800" spc="-1" strike="noStrike">
                <a:solidFill>
                  <a:srgbClr val="000000"/>
                </a:solidFill>
                <a:latin typeface="Microsoft YaHei"/>
                <a:ea typeface="Microsoft YaHei"/>
              </a:rPr>
              <a:t>– </a:t>
            </a:r>
            <a:r>
              <a:rPr b="0" lang="en-GB" sz="2800" spc="-1" strike="noStrike">
                <a:solidFill>
                  <a:srgbClr val="000000"/>
                </a:solidFill>
                <a:latin typeface="Microsoft YaHei"/>
                <a:ea typeface="Microsoft YaHei"/>
              </a:rPr>
              <a:t>Untargeted attack</a:t>
            </a:r>
            <a:endParaRPr b="0" lang="en-US" sz="2800" spc="-1" strike="noStrike">
              <a:solidFill>
                <a:srgbClr val="000000"/>
              </a:solidFill>
              <a:latin typeface="Microsoft YaHei"/>
            </a:endParaRPr>
          </a:p>
          <a:p>
            <a:pPr marL="228600" indent="-228600">
              <a:lnSpc>
                <a:spcPct val="90000"/>
              </a:lnSpc>
              <a:spcBef>
                <a:spcPts val="1001"/>
              </a:spcBef>
              <a:buClr>
                <a:srgbClr val="ff0000"/>
              </a:buClr>
              <a:buFont typeface="Arial"/>
              <a:buChar char="•"/>
            </a:pPr>
            <a:r>
              <a:rPr b="0" lang="en-GB" sz="2800" spc="-1" strike="noStrike">
                <a:solidFill>
                  <a:srgbClr val="ff0000"/>
                </a:solidFill>
                <a:latin typeface="Microsoft YaHei"/>
                <a:ea typeface="Microsoft YaHei"/>
              </a:rPr>
              <a:t>Attacker’s knowledge</a:t>
            </a:r>
            <a:endParaRPr b="0" lang="en-US" sz="2800" spc="-1" strike="noStrike">
              <a:solidFill>
                <a:srgbClr val="000000"/>
              </a:solidFill>
              <a:latin typeface="Microsoft YaHei"/>
            </a:endParaRPr>
          </a:p>
          <a:p>
            <a:pPr marL="228600" indent="-228600">
              <a:lnSpc>
                <a:spcPct val="90000"/>
              </a:lnSpc>
              <a:spcBef>
                <a:spcPts val="1001"/>
              </a:spcBef>
              <a:buClr>
                <a:srgbClr val="000000"/>
              </a:buClr>
              <a:buFont typeface="Arial"/>
              <a:buChar char="•"/>
            </a:pPr>
            <a:r>
              <a:rPr b="0" lang="en-GB" sz="2800" spc="-1" strike="noStrike">
                <a:solidFill>
                  <a:srgbClr val="000000"/>
                </a:solidFill>
                <a:latin typeface="Microsoft YaHei"/>
                <a:ea typeface="Microsoft YaHei"/>
              </a:rPr>
              <a:t>– </a:t>
            </a:r>
            <a:r>
              <a:rPr b="0" lang="en-GB" sz="2800" spc="-1" strike="noStrike">
                <a:solidFill>
                  <a:srgbClr val="000000"/>
                </a:solidFill>
                <a:latin typeface="Microsoft YaHei"/>
                <a:ea typeface="Microsoft YaHei"/>
              </a:rPr>
              <a:t>Black-box</a:t>
            </a:r>
            <a:endParaRPr b="0" lang="en-US" sz="2800" spc="-1" strike="noStrike">
              <a:solidFill>
                <a:srgbClr val="000000"/>
              </a:solidFill>
              <a:latin typeface="Microsoft YaHei"/>
            </a:endParaRPr>
          </a:p>
          <a:p>
            <a:pPr marL="228600" indent="-228600">
              <a:lnSpc>
                <a:spcPct val="90000"/>
              </a:lnSpc>
              <a:spcBef>
                <a:spcPts val="1001"/>
              </a:spcBef>
              <a:buClr>
                <a:srgbClr val="000000"/>
              </a:buClr>
              <a:buFont typeface="Arial"/>
              <a:buChar char="•"/>
            </a:pPr>
            <a:r>
              <a:rPr b="0" lang="en-GB" sz="2800" spc="-1" strike="noStrike">
                <a:solidFill>
                  <a:srgbClr val="000000"/>
                </a:solidFill>
                <a:latin typeface="Microsoft YaHei"/>
                <a:ea typeface="Microsoft YaHei"/>
              </a:rPr>
              <a:t>– </a:t>
            </a:r>
            <a:r>
              <a:rPr b="0" lang="en-GB" sz="2800" spc="-1" strike="noStrike">
                <a:solidFill>
                  <a:srgbClr val="000000"/>
                </a:solidFill>
                <a:latin typeface="Microsoft YaHei"/>
                <a:ea typeface="Microsoft YaHei"/>
              </a:rPr>
              <a:t>White-box</a:t>
            </a:r>
            <a:endParaRPr b="0" lang="en-US" sz="2800" spc="-1" strike="noStrike">
              <a:solidFill>
                <a:srgbClr val="000000"/>
              </a:solidFill>
              <a:latin typeface="Microsoft YaHei"/>
            </a:endParaRPr>
          </a:p>
          <a:p>
            <a:pPr marL="228600" indent="-228600">
              <a:lnSpc>
                <a:spcPct val="90000"/>
              </a:lnSpc>
              <a:spcBef>
                <a:spcPts val="1001"/>
              </a:spcBef>
              <a:buClr>
                <a:srgbClr val="000000"/>
              </a:buClr>
              <a:buFont typeface="Arial"/>
              <a:buChar char="•"/>
            </a:pPr>
            <a:r>
              <a:rPr b="0" lang="en-GB" sz="2800" spc="-1" strike="noStrike">
                <a:solidFill>
                  <a:srgbClr val="000000"/>
                </a:solidFill>
                <a:latin typeface="Microsoft YaHei"/>
                <a:ea typeface="Microsoft YaHei"/>
              </a:rPr>
              <a:t>– </a:t>
            </a:r>
            <a:r>
              <a:rPr b="0" lang="en-GB" sz="2800" spc="-1" strike="noStrike">
                <a:solidFill>
                  <a:srgbClr val="000000"/>
                </a:solidFill>
                <a:latin typeface="Microsoft YaHei"/>
                <a:ea typeface="Microsoft YaHei"/>
              </a:rPr>
              <a:t>Gray-box</a:t>
            </a:r>
            <a:endParaRPr b="0" lang="en-US" sz="2800" spc="-1" strike="noStrike">
              <a:solidFill>
                <a:srgbClr val="000000"/>
              </a:solidFill>
              <a:latin typeface="Microsoft YaHei"/>
            </a:endParaRPr>
          </a:p>
          <a:p>
            <a:pPr marL="228600" indent="-228600">
              <a:lnSpc>
                <a:spcPct val="90000"/>
              </a:lnSpc>
              <a:spcBef>
                <a:spcPts val="1001"/>
              </a:spcBef>
              <a:buClr>
                <a:srgbClr val="ff0000"/>
              </a:buClr>
              <a:buFont typeface="Arial"/>
              <a:buChar char="•"/>
            </a:pPr>
            <a:r>
              <a:rPr b="0" lang="en-GB" sz="2800" spc="-1" strike="noStrike">
                <a:solidFill>
                  <a:srgbClr val="ff0000"/>
                </a:solidFill>
                <a:latin typeface="Microsoft YaHei"/>
                <a:ea typeface="Microsoft YaHei"/>
              </a:rPr>
              <a:t>Universality </a:t>
            </a:r>
            <a:endParaRPr b="0" lang="en-US" sz="2800" spc="-1" strike="noStrike">
              <a:solidFill>
                <a:srgbClr val="000000"/>
              </a:solidFill>
              <a:latin typeface="Microsoft YaHei"/>
            </a:endParaRPr>
          </a:p>
          <a:p>
            <a:pPr marL="228600" indent="-228600">
              <a:lnSpc>
                <a:spcPct val="90000"/>
              </a:lnSpc>
              <a:spcBef>
                <a:spcPts val="1001"/>
              </a:spcBef>
              <a:buClr>
                <a:srgbClr val="000000"/>
              </a:buClr>
              <a:buFont typeface="Arial"/>
              <a:buChar char="•"/>
            </a:pPr>
            <a:r>
              <a:rPr b="0" lang="en-GB" sz="2800" spc="-1" strike="noStrike">
                <a:solidFill>
                  <a:srgbClr val="000000"/>
                </a:solidFill>
                <a:latin typeface="Microsoft YaHei"/>
                <a:ea typeface="Microsoft YaHei"/>
              </a:rPr>
              <a:t>– </a:t>
            </a:r>
            <a:r>
              <a:rPr b="0" lang="en-GB" sz="2800" spc="-1" strike="noStrike">
                <a:solidFill>
                  <a:srgbClr val="000000"/>
                </a:solidFill>
                <a:latin typeface="Microsoft YaHei"/>
                <a:ea typeface="Microsoft YaHei"/>
              </a:rPr>
              <a:t>Individual</a:t>
            </a:r>
            <a:endParaRPr b="0" lang="en-US" sz="2800" spc="-1" strike="noStrike">
              <a:solidFill>
                <a:srgbClr val="000000"/>
              </a:solidFill>
              <a:latin typeface="Microsoft YaHei"/>
            </a:endParaRPr>
          </a:p>
          <a:p>
            <a:pPr marL="228600" indent="-228600">
              <a:lnSpc>
                <a:spcPct val="90000"/>
              </a:lnSpc>
              <a:spcBef>
                <a:spcPts val="1001"/>
              </a:spcBef>
              <a:buClr>
                <a:srgbClr val="000000"/>
              </a:buClr>
              <a:buFont typeface="Arial"/>
              <a:buChar char="•"/>
            </a:pPr>
            <a:r>
              <a:rPr b="0" lang="en-GB" sz="2800" spc="-1" strike="noStrike">
                <a:solidFill>
                  <a:srgbClr val="000000"/>
                </a:solidFill>
                <a:latin typeface="Microsoft YaHei"/>
                <a:ea typeface="Microsoft YaHei"/>
              </a:rPr>
              <a:t>– </a:t>
            </a:r>
            <a:r>
              <a:rPr b="0" lang="en-GB" sz="2800" spc="-1" strike="noStrike">
                <a:solidFill>
                  <a:srgbClr val="000000"/>
                </a:solidFill>
                <a:latin typeface="Microsoft YaHei"/>
                <a:ea typeface="Microsoft YaHei"/>
              </a:rPr>
              <a:t>Universal</a:t>
            </a:r>
            <a:endParaRPr b="0" lang="en-US" sz="2800" spc="-1" strike="noStrike">
              <a:solidFill>
                <a:srgbClr val="000000"/>
              </a:solidFill>
              <a:latin typeface="Microsoft YaHei"/>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5" name="PlaceHolder 1"/>
          <p:cNvSpPr>
            <a:spLocks noGrp="1"/>
          </p:cNvSpPr>
          <p:nvPr>
            <p:ph type="title"/>
          </p:nvPr>
        </p:nvSpPr>
        <p:spPr>
          <a:xfrm>
            <a:off x="479520" y="263880"/>
            <a:ext cx="8785800" cy="572760"/>
          </a:xfrm>
          <a:prstGeom prst="rect">
            <a:avLst/>
          </a:prstGeom>
          <a:noFill/>
          <a:ln w="0">
            <a:noFill/>
          </a:ln>
        </p:spPr>
        <p:txBody>
          <a:bodyPr anchor="ctr">
            <a:noAutofit/>
          </a:bodyPr>
          <a:p>
            <a:pPr>
              <a:lnSpc>
                <a:spcPct val="90000"/>
              </a:lnSpc>
              <a:buNone/>
            </a:pPr>
            <a:r>
              <a:rPr b="0" lang="en-GB" sz="3600" spc="-1" strike="noStrike">
                <a:solidFill>
                  <a:srgbClr val="000000"/>
                </a:solidFill>
                <a:latin typeface="Microsoft YaHei"/>
                <a:ea typeface="Microsoft YaHei"/>
              </a:rPr>
              <a:t>Attack Timing</a:t>
            </a:r>
            <a:endParaRPr b="0" lang="en-US" sz="3600" spc="-1" strike="noStrike">
              <a:solidFill>
                <a:srgbClr val="000000"/>
              </a:solidFill>
              <a:latin typeface="Verdana"/>
            </a:endParaRPr>
          </a:p>
        </p:txBody>
      </p:sp>
      <p:sp>
        <p:nvSpPr>
          <p:cNvPr id="216" name="PlaceHolder 2"/>
          <p:cNvSpPr>
            <a:spLocks noGrp="1"/>
          </p:cNvSpPr>
          <p:nvPr>
            <p:ph/>
          </p:nvPr>
        </p:nvSpPr>
        <p:spPr>
          <a:xfrm>
            <a:off x="838080" y="1253160"/>
            <a:ext cx="10515240" cy="4350960"/>
          </a:xfrm>
          <a:prstGeom prst="rect">
            <a:avLst/>
          </a:prstGeom>
          <a:noFill/>
          <a:ln w="0">
            <a:noFill/>
          </a:ln>
        </p:spPr>
        <p:txBody>
          <a:bodyPr anchor="t">
            <a:noAutofit/>
          </a:bodyPr>
          <a:p>
            <a:pPr>
              <a:lnSpc>
                <a:spcPct val="90000"/>
              </a:lnSpc>
              <a:spcBef>
                <a:spcPts val="1001"/>
              </a:spcBef>
              <a:buNone/>
              <a:tabLst>
                <a:tab algn="l" pos="0"/>
              </a:tabLst>
            </a:pPr>
            <a:r>
              <a:rPr b="1" lang="en-GB" sz="2800" spc="-1" strike="noStrike">
                <a:solidFill>
                  <a:srgbClr val="ff0000"/>
                </a:solidFill>
                <a:latin typeface="Microsoft YaHei"/>
                <a:ea typeface="Microsoft YaHei"/>
              </a:rPr>
              <a:t>Evasion (Causation) attack</a:t>
            </a:r>
            <a:endParaRPr b="0" lang="en-US" sz="2800" spc="-1" strike="noStrike">
              <a:solidFill>
                <a:srgbClr val="000000"/>
              </a:solidFill>
              <a:latin typeface="Microsoft YaHei"/>
            </a:endParaRPr>
          </a:p>
          <a:p>
            <a:pPr marL="228600" indent="-228600">
              <a:lnSpc>
                <a:spcPct val="90000"/>
              </a:lnSpc>
              <a:spcBef>
                <a:spcPts val="1001"/>
              </a:spcBef>
              <a:buClr>
                <a:srgbClr val="000000"/>
              </a:buClr>
              <a:buFont typeface="Arial"/>
              <a:buChar char="•"/>
              <a:tabLst>
                <a:tab algn="l" pos="0"/>
              </a:tabLst>
            </a:pPr>
            <a:r>
              <a:rPr b="0" lang="en-GB" sz="2800" spc="-1" strike="noStrike">
                <a:solidFill>
                  <a:srgbClr val="000000"/>
                </a:solidFill>
                <a:latin typeface="Microsoft YaHei"/>
                <a:ea typeface="Microsoft YaHei"/>
              </a:rPr>
              <a:t>Test time attack</a:t>
            </a:r>
            <a:endParaRPr b="0" lang="en-US" sz="2800" spc="-1" strike="noStrike">
              <a:solidFill>
                <a:srgbClr val="000000"/>
              </a:solidFill>
              <a:latin typeface="Microsoft YaHei"/>
            </a:endParaRPr>
          </a:p>
          <a:p>
            <a:pPr marL="228600" indent="-228600">
              <a:lnSpc>
                <a:spcPct val="90000"/>
              </a:lnSpc>
              <a:spcBef>
                <a:spcPts val="1001"/>
              </a:spcBef>
              <a:buClr>
                <a:srgbClr val="000000"/>
              </a:buClr>
              <a:buFont typeface="Arial"/>
              <a:buChar char="•"/>
              <a:tabLst>
                <a:tab algn="l" pos="0"/>
              </a:tabLst>
            </a:pPr>
            <a:r>
              <a:rPr b="0" lang="en-GB" sz="2800" spc="-1" strike="noStrike">
                <a:solidFill>
                  <a:srgbClr val="000000"/>
                </a:solidFill>
                <a:latin typeface="Microsoft YaHei"/>
                <a:ea typeface="Microsoft YaHei"/>
              </a:rPr>
              <a:t>Change input example</a:t>
            </a:r>
            <a:endParaRPr b="0" lang="en-US" sz="2800" spc="-1" strike="noStrike">
              <a:solidFill>
                <a:srgbClr val="000000"/>
              </a:solidFill>
              <a:latin typeface="Microsoft YaHei"/>
            </a:endParaRPr>
          </a:p>
          <a:p>
            <a:pPr>
              <a:lnSpc>
                <a:spcPct val="90000"/>
              </a:lnSpc>
              <a:spcBef>
                <a:spcPts val="1001"/>
              </a:spcBef>
              <a:buNone/>
              <a:tabLst>
                <a:tab algn="l" pos="0"/>
              </a:tabLst>
            </a:pPr>
            <a:endParaRPr b="0" lang="en-US" sz="2800" spc="-1" strike="noStrike">
              <a:solidFill>
                <a:srgbClr val="000000"/>
              </a:solidFill>
              <a:latin typeface="Microsoft YaHei"/>
            </a:endParaRPr>
          </a:p>
          <a:p>
            <a:pPr>
              <a:lnSpc>
                <a:spcPct val="90000"/>
              </a:lnSpc>
              <a:spcBef>
                <a:spcPts val="1001"/>
              </a:spcBef>
              <a:buNone/>
              <a:tabLst>
                <a:tab algn="l" pos="0"/>
              </a:tabLst>
            </a:pPr>
            <a:r>
              <a:rPr b="1" lang="en-GB" sz="2800" spc="-1" strike="noStrike">
                <a:solidFill>
                  <a:srgbClr val="ff0000"/>
                </a:solidFill>
                <a:latin typeface="Microsoft YaHei"/>
                <a:ea typeface="Microsoft YaHei"/>
              </a:rPr>
              <a:t>Poisoning attack</a:t>
            </a:r>
            <a:endParaRPr b="0" lang="en-US" sz="2800" spc="-1" strike="noStrike">
              <a:solidFill>
                <a:srgbClr val="000000"/>
              </a:solidFill>
              <a:latin typeface="Microsoft YaHei"/>
            </a:endParaRPr>
          </a:p>
          <a:p>
            <a:pPr marL="228600" indent="-228600">
              <a:lnSpc>
                <a:spcPct val="90000"/>
              </a:lnSpc>
              <a:spcBef>
                <a:spcPts val="1001"/>
              </a:spcBef>
              <a:buClr>
                <a:srgbClr val="000000"/>
              </a:buClr>
              <a:buFont typeface="Arial"/>
              <a:buChar char="•"/>
              <a:tabLst>
                <a:tab algn="l" pos="0"/>
              </a:tabLst>
            </a:pPr>
            <a:r>
              <a:rPr b="0" lang="en-GB" sz="2800" spc="-1" strike="noStrike">
                <a:solidFill>
                  <a:srgbClr val="000000"/>
                </a:solidFill>
                <a:latin typeface="Microsoft YaHei"/>
                <a:ea typeface="Microsoft YaHei"/>
              </a:rPr>
              <a:t>Training time attack</a:t>
            </a:r>
            <a:endParaRPr b="0" lang="en-US" sz="2800" spc="-1" strike="noStrike">
              <a:solidFill>
                <a:srgbClr val="000000"/>
              </a:solidFill>
              <a:latin typeface="Microsoft YaHei"/>
            </a:endParaRPr>
          </a:p>
          <a:p>
            <a:pPr marL="228600" indent="-228600">
              <a:lnSpc>
                <a:spcPct val="90000"/>
              </a:lnSpc>
              <a:spcBef>
                <a:spcPts val="1001"/>
              </a:spcBef>
              <a:buClr>
                <a:srgbClr val="000000"/>
              </a:buClr>
              <a:buFont typeface="Arial"/>
              <a:buChar char="•"/>
              <a:tabLst>
                <a:tab algn="l" pos="0"/>
              </a:tabLst>
            </a:pPr>
            <a:r>
              <a:rPr b="0" lang="en-GB" sz="2800" spc="-1" strike="noStrike">
                <a:solidFill>
                  <a:srgbClr val="000000"/>
                </a:solidFill>
                <a:latin typeface="Microsoft YaHei"/>
                <a:ea typeface="Microsoft YaHei"/>
              </a:rPr>
              <a:t>Change classification boundary</a:t>
            </a:r>
            <a:endParaRPr b="0" lang="en-US" sz="2800" spc="-1" strike="noStrike">
              <a:solidFill>
                <a:srgbClr val="000000"/>
              </a:solidFill>
              <a:latin typeface="Microsoft YaHei"/>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7" name="PlaceHolder 1"/>
          <p:cNvSpPr>
            <a:spLocks noGrp="1"/>
          </p:cNvSpPr>
          <p:nvPr>
            <p:ph type="title"/>
          </p:nvPr>
        </p:nvSpPr>
        <p:spPr>
          <a:xfrm>
            <a:off x="479520" y="263880"/>
            <a:ext cx="8785800" cy="572760"/>
          </a:xfrm>
          <a:prstGeom prst="rect">
            <a:avLst/>
          </a:prstGeom>
          <a:noFill/>
          <a:ln w="0">
            <a:noFill/>
          </a:ln>
        </p:spPr>
        <p:txBody>
          <a:bodyPr anchor="ctr">
            <a:noAutofit/>
          </a:bodyPr>
          <a:p>
            <a:pPr>
              <a:lnSpc>
                <a:spcPct val="90000"/>
              </a:lnSpc>
              <a:buNone/>
            </a:pPr>
            <a:r>
              <a:rPr b="0" lang="en-GB" sz="3600" spc="-1" strike="noStrike">
                <a:solidFill>
                  <a:srgbClr val="000000"/>
                </a:solidFill>
                <a:latin typeface="Microsoft YaHei"/>
                <a:ea typeface="Microsoft YaHei"/>
              </a:rPr>
              <a:t>Attacker's Goal</a:t>
            </a:r>
            <a:endParaRPr b="0" lang="en-US" sz="3600" spc="-1" strike="noStrike">
              <a:solidFill>
                <a:srgbClr val="000000"/>
              </a:solidFill>
              <a:latin typeface="Verdana"/>
            </a:endParaRPr>
          </a:p>
        </p:txBody>
      </p:sp>
      <p:pic>
        <p:nvPicPr>
          <p:cNvPr id="218" name="Content Placeholder 3" descr=""/>
          <p:cNvPicPr/>
          <p:nvPr/>
        </p:nvPicPr>
        <p:blipFill>
          <a:blip r:embed="rId1"/>
          <a:stretch/>
        </p:blipFill>
        <p:spPr>
          <a:xfrm>
            <a:off x="405720" y="1053000"/>
            <a:ext cx="11379600" cy="5034600"/>
          </a:xfrm>
          <a:prstGeom prst="rect">
            <a:avLst/>
          </a:prstGeom>
          <a:ln w="0">
            <a:noFill/>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9" name="PlaceHolder 1"/>
          <p:cNvSpPr>
            <a:spLocks noGrp="1"/>
          </p:cNvSpPr>
          <p:nvPr>
            <p:ph type="title"/>
          </p:nvPr>
        </p:nvSpPr>
        <p:spPr>
          <a:xfrm>
            <a:off x="479520" y="263880"/>
            <a:ext cx="8785800" cy="572760"/>
          </a:xfrm>
          <a:prstGeom prst="rect">
            <a:avLst/>
          </a:prstGeom>
          <a:noFill/>
          <a:ln w="0">
            <a:noFill/>
          </a:ln>
        </p:spPr>
        <p:txBody>
          <a:bodyPr anchor="ctr">
            <a:noAutofit/>
          </a:bodyPr>
          <a:p>
            <a:pPr>
              <a:lnSpc>
                <a:spcPct val="90000"/>
              </a:lnSpc>
              <a:buNone/>
            </a:pPr>
            <a:r>
              <a:rPr b="0" lang="en-GB" sz="3600" spc="-1" strike="noStrike">
                <a:solidFill>
                  <a:srgbClr val="000000"/>
                </a:solidFill>
                <a:latin typeface="Microsoft YaHei"/>
                <a:ea typeface="Microsoft YaHei"/>
              </a:rPr>
              <a:t>Attacker’s knowledge</a:t>
            </a:r>
            <a:endParaRPr b="0" lang="en-US" sz="3600" spc="-1" strike="noStrike">
              <a:solidFill>
                <a:srgbClr val="000000"/>
              </a:solidFill>
              <a:latin typeface="Verdana"/>
            </a:endParaRPr>
          </a:p>
        </p:txBody>
      </p:sp>
      <p:sp>
        <p:nvSpPr>
          <p:cNvPr id="220" name="PlaceHolder 2"/>
          <p:cNvSpPr>
            <a:spLocks noGrp="1"/>
          </p:cNvSpPr>
          <p:nvPr>
            <p:ph/>
          </p:nvPr>
        </p:nvSpPr>
        <p:spPr>
          <a:xfrm>
            <a:off x="838080" y="1253160"/>
            <a:ext cx="10515240" cy="4350960"/>
          </a:xfrm>
          <a:prstGeom prst="rect">
            <a:avLst/>
          </a:prstGeom>
          <a:noFill/>
          <a:ln w="0">
            <a:noFill/>
          </a:ln>
        </p:spPr>
        <p:txBody>
          <a:bodyPr anchor="t">
            <a:normAutofit fontScale="98000"/>
          </a:bodyPr>
          <a:p>
            <a:pPr>
              <a:lnSpc>
                <a:spcPct val="90000"/>
              </a:lnSpc>
              <a:spcBef>
                <a:spcPts val="1001"/>
              </a:spcBef>
              <a:buNone/>
              <a:tabLst>
                <a:tab algn="l" pos="0"/>
              </a:tabLst>
            </a:pPr>
            <a:r>
              <a:rPr b="1" lang="en-GB" sz="2800" spc="-1" strike="noStrike">
                <a:solidFill>
                  <a:srgbClr val="000000"/>
                </a:solidFill>
                <a:latin typeface="Microsoft YaHei"/>
                <a:ea typeface="Microsoft YaHei"/>
              </a:rPr>
              <a:t>White-box attack</a:t>
            </a:r>
            <a:r>
              <a:rPr b="0" lang="en-GB" sz="2800" spc="-1" strike="noStrike">
                <a:solidFill>
                  <a:srgbClr val="000000"/>
                </a:solidFill>
                <a:latin typeface="Microsoft YaHei"/>
                <a:ea typeface="Microsoft YaHei"/>
              </a:rPr>
              <a:t> </a:t>
            </a:r>
            <a:endParaRPr b="0" lang="en-US" sz="2800" spc="-1" strike="noStrike">
              <a:solidFill>
                <a:srgbClr val="000000"/>
              </a:solidFill>
              <a:latin typeface="Microsoft YaHei"/>
            </a:endParaRPr>
          </a:p>
          <a:p>
            <a:pPr marL="228600" indent="-228600">
              <a:lnSpc>
                <a:spcPct val="90000"/>
              </a:lnSpc>
              <a:spcBef>
                <a:spcPts val="1001"/>
              </a:spcBef>
              <a:buClr>
                <a:srgbClr val="000000"/>
              </a:buClr>
              <a:buFont typeface="Arial"/>
              <a:buChar char="•"/>
              <a:tabLst>
                <a:tab algn="l" pos="0"/>
              </a:tabLst>
            </a:pPr>
            <a:r>
              <a:rPr b="0" lang="en-GB" sz="2800" spc="-1" strike="noStrike">
                <a:solidFill>
                  <a:srgbClr val="000000"/>
                </a:solidFill>
                <a:latin typeface="Microsoft YaHei"/>
                <a:ea typeface="Microsoft YaHei"/>
              </a:rPr>
              <a:t>Attacker has full access to the model, including model type, model architecture, values of parameters and training weights</a:t>
            </a:r>
            <a:endParaRPr b="0" lang="en-US" sz="2800" spc="-1" strike="noStrike">
              <a:solidFill>
                <a:srgbClr val="000000"/>
              </a:solidFill>
              <a:latin typeface="Microsoft YaHei"/>
            </a:endParaRPr>
          </a:p>
          <a:p>
            <a:pPr>
              <a:lnSpc>
                <a:spcPct val="90000"/>
              </a:lnSpc>
              <a:spcBef>
                <a:spcPts val="1001"/>
              </a:spcBef>
              <a:buNone/>
              <a:tabLst>
                <a:tab algn="l" pos="0"/>
              </a:tabLst>
            </a:pPr>
            <a:r>
              <a:rPr b="1" lang="en-GB" sz="2800" spc="-1" strike="noStrike">
                <a:solidFill>
                  <a:srgbClr val="000000"/>
                </a:solidFill>
                <a:latin typeface="Microsoft YaHei"/>
                <a:ea typeface="Microsoft YaHei"/>
              </a:rPr>
              <a:t>Black-box attack</a:t>
            </a:r>
            <a:r>
              <a:rPr b="1" lang="en-US" sz="2800" spc="-1" strike="noStrike">
                <a:solidFill>
                  <a:srgbClr val="000000"/>
                </a:solidFill>
                <a:latin typeface="Microsoft YaHei"/>
                <a:ea typeface="Microsoft YaHei"/>
              </a:rPr>
              <a:t> </a:t>
            </a:r>
            <a:endParaRPr b="0" lang="en-US" sz="2800" spc="-1" strike="noStrike">
              <a:solidFill>
                <a:srgbClr val="000000"/>
              </a:solidFill>
              <a:latin typeface="Microsoft YaHei"/>
            </a:endParaRPr>
          </a:p>
          <a:p>
            <a:pPr marL="228600" indent="-228600">
              <a:lnSpc>
                <a:spcPct val="90000"/>
              </a:lnSpc>
              <a:spcBef>
                <a:spcPts val="1001"/>
              </a:spcBef>
              <a:buClr>
                <a:srgbClr val="000000"/>
              </a:buClr>
              <a:buFont typeface="Arial"/>
              <a:buChar char="•"/>
              <a:tabLst>
                <a:tab algn="l" pos="0"/>
              </a:tabLst>
            </a:pPr>
            <a:r>
              <a:rPr b="0" lang="en-GB" sz="2800" spc="-1" strike="noStrike">
                <a:solidFill>
                  <a:srgbClr val="000000"/>
                </a:solidFill>
                <a:latin typeface="Microsoft YaHei"/>
                <a:ea typeface="Microsoft YaHei"/>
              </a:rPr>
              <a:t>Attacker has no knowledge about the model under attack</a:t>
            </a:r>
            <a:endParaRPr b="0" lang="en-US" sz="2800" spc="-1" strike="noStrike">
              <a:solidFill>
                <a:srgbClr val="000000"/>
              </a:solidFill>
              <a:latin typeface="Microsoft YaHei"/>
            </a:endParaRPr>
          </a:p>
          <a:p>
            <a:pPr marL="228600" indent="-228600">
              <a:lnSpc>
                <a:spcPct val="90000"/>
              </a:lnSpc>
              <a:spcBef>
                <a:spcPts val="1001"/>
              </a:spcBef>
              <a:buClr>
                <a:srgbClr val="000000"/>
              </a:buClr>
              <a:buFont typeface="Arial"/>
              <a:buChar char="•"/>
              <a:tabLst>
                <a:tab algn="l" pos="0"/>
              </a:tabLst>
            </a:pPr>
            <a:r>
              <a:rPr b="0" lang="en-GB" sz="2800" spc="-1" strike="noStrike">
                <a:solidFill>
                  <a:srgbClr val="000000"/>
                </a:solidFill>
                <a:latin typeface="Microsoft YaHei"/>
                <a:ea typeface="Microsoft YaHei"/>
              </a:rPr>
              <a:t>Rely on transferability of adversarial examples</a:t>
            </a:r>
            <a:endParaRPr b="0" lang="en-US" sz="2800" spc="-1" strike="noStrike">
              <a:solidFill>
                <a:srgbClr val="000000"/>
              </a:solidFill>
              <a:latin typeface="Microsoft YaHei"/>
            </a:endParaRPr>
          </a:p>
          <a:p>
            <a:pPr>
              <a:lnSpc>
                <a:spcPct val="90000"/>
              </a:lnSpc>
              <a:spcBef>
                <a:spcPts val="1001"/>
              </a:spcBef>
              <a:buNone/>
              <a:tabLst>
                <a:tab algn="l" pos="0"/>
              </a:tabLst>
            </a:pPr>
            <a:r>
              <a:rPr b="1" lang="en-GB" sz="2800" spc="-1" strike="noStrike">
                <a:solidFill>
                  <a:srgbClr val="000000"/>
                </a:solidFill>
                <a:latin typeface="Microsoft YaHei"/>
                <a:ea typeface="Microsoft YaHei"/>
              </a:rPr>
              <a:t>Gray-box attack (Semi-black-box attack)</a:t>
            </a:r>
            <a:endParaRPr b="0" lang="en-US" sz="2800" spc="-1" strike="noStrike">
              <a:solidFill>
                <a:srgbClr val="000000"/>
              </a:solidFill>
              <a:latin typeface="Microsoft YaHei"/>
            </a:endParaRPr>
          </a:p>
          <a:p>
            <a:pPr marL="228600" indent="-228600">
              <a:lnSpc>
                <a:spcPct val="90000"/>
              </a:lnSpc>
              <a:spcBef>
                <a:spcPts val="1001"/>
              </a:spcBef>
              <a:buClr>
                <a:srgbClr val="000000"/>
              </a:buClr>
              <a:buFont typeface="Arial"/>
              <a:buChar char="•"/>
              <a:tabLst>
                <a:tab algn="l" pos="0"/>
              </a:tabLst>
            </a:pPr>
            <a:r>
              <a:rPr b="0" lang="en-GB" sz="2800" spc="-1" strike="noStrike">
                <a:solidFill>
                  <a:srgbClr val="000000"/>
                </a:solidFill>
                <a:latin typeface="Microsoft YaHei"/>
                <a:ea typeface="Microsoft YaHei"/>
              </a:rPr>
              <a:t>Attacker may know some hyperparameters like model architecture</a:t>
            </a:r>
            <a:endParaRPr b="0" lang="en-US" sz="2800" spc="-1" strike="noStrike">
              <a:solidFill>
                <a:srgbClr val="000000"/>
              </a:solidFill>
              <a:latin typeface="Microsoft YaHei"/>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1" name="PlaceHolder 1"/>
          <p:cNvSpPr>
            <a:spLocks noGrp="1"/>
          </p:cNvSpPr>
          <p:nvPr>
            <p:ph type="title"/>
          </p:nvPr>
        </p:nvSpPr>
        <p:spPr>
          <a:xfrm>
            <a:off x="479520" y="263880"/>
            <a:ext cx="8785800" cy="572760"/>
          </a:xfrm>
          <a:prstGeom prst="rect">
            <a:avLst/>
          </a:prstGeom>
          <a:noFill/>
          <a:ln w="0">
            <a:noFill/>
          </a:ln>
        </p:spPr>
        <p:txBody>
          <a:bodyPr anchor="ctr">
            <a:noAutofit/>
          </a:bodyPr>
          <a:p>
            <a:pPr>
              <a:lnSpc>
                <a:spcPct val="90000"/>
              </a:lnSpc>
              <a:buNone/>
            </a:pPr>
            <a:r>
              <a:rPr b="0" lang="en-GB" sz="3600" spc="-1" strike="noStrike">
                <a:solidFill>
                  <a:srgbClr val="000000"/>
                </a:solidFill>
                <a:latin typeface="Microsoft YaHei"/>
                <a:ea typeface="Microsoft YaHei"/>
              </a:rPr>
              <a:t>Universality</a:t>
            </a:r>
            <a:endParaRPr b="0" lang="en-US" sz="3600" spc="-1" strike="noStrike">
              <a:solidFill>
                <a:srgbClr val="000000"/>
              </a:solidFill>
              <a:latin typeface="Verdana"/>
            </a:endParaRPr>
          </a:p>
        </p:txBody>
      </p:sp>
      <p:pic>
        <p:nvPicPr>
          <p:cNvPr id="222" name="Content Placeholder 3" descr=""/>
          <p:cNvPicPr/>
          <p:nvPr/>
        </p:nvPicPr>
        <p:blipFill>
          <a:blip r:embed="rId1"/>
          <a:stretch/>
        </p:blipFill>
        <p:spPr>
          <a:xfrm>
            <a:off x="911160" y="1217160"/>
            <a:ext cx="10357200" cy="4422960"/>
          </a:xfrm>
          <a:prstGeom prst="rect">
            <a:avLst/>
          </a:prstGeom>
          <a:ln w="0">
            <a:noFill/>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3" name="PlaceHolder 1"/>
          <p:cNvSpPr>
            <a:spLocks noGrp="1"/>
          </p:cNvSpPr>
          <p:nvPr>
            <p:ph type="title"/>
          </p:nvPr>
        </p:nvSpPr>
        <p:spPr>
          <a:xfrm>
            <a:off x="479520" y="263520"/>
            <a:ext cx="10712880" cy="572400"/>
          </a:xfrm>
          <a:prstGeom prst="rect">
            <a:avLst/>
          </a:prstGeom>
          <a:noFill/>
          <a:ln w="0">
            <a:noFill/>
          </a:ln>
        </p:spPr>
        <p:txBody>
          <a:bodyPr anchor="ctr">
            <a:noAutofit/>
          </a:bodyPr>
          <a:p>
            <a:pPr>
              <a:lnSpc>
                <a:spcPct val="90000"/>
              </a:lnSpc>
              <a:buNone/>
            </a:pPr>
            <a:r>
              <a:rPr b="0" lang="en-GB" sz="3200" spc="-1" strike="noStrike">
                <a:solidFill>
                  <a:srgbClr val="000000"/>
                </a:solidFill>
                <a:latin typeface="Microsoft YaHei"/>
                <a:ea typeface="Microsoft YaHei"/>
              </a:rPr>
              <a:t>Adversarial attacks on medical machine</a:t>
            </a:r>
            <a:r>
              <a:rPr b="0" lang="en-US" sz="3200" spc="-1" strike="noStrike">
                <a:solidFill>
                  <a:srgbClr val="000000"/>
                </a:solidFill>
                <a:latin typeface="Microsoft YaHei"/>
                <a:ea typeface="Microsoft YaHei"/>
              </a:rPr>
              <a:t> </a:t>
            </a:r>
            <a:r>
              <a:rPr b="0" lang="en-GB" sz="3200" spc="-1" strike="noStrike">
                <a:solidFill>
                  <a:srgbClr val="000000"/>
                </a:solidFill>
                <a:latin typeface="Microsoft YaHei"/>
                <a:ea typeface="Microsoft YaHei"/>
              </a:rPr>
              <a:t>learning</a:t>
            </a:r>
            <a:endParaRPr b="0" lang="en-US" sz="3200" spc="-1" strike="noStrike">
              <a:solidFill>
                <a:srgbClr val="000000"/>
              </a:solidFill>
              <a:latin typeface="Verdana"/>
            </a:endParaRPr>
          </a:p>
        </p:txBody>
      </p:sp>
      <p:sp>
        <p:nvSpPr>
          <p:cNvPr id="224" name="PlaceHolder 2"/>
          <p:cNvSpPr>
            <a:spLocks noGrp="1"/>
          </p:cNvSpPr>
          <p:nvPr>
            <p:ph/>
          </p:nvPr>
        </p:nvSpPr>
        <p:spPr>
          <a:xfrm>
            <a:off x="838080" y="1253160"/>
            <a:ext cx="10515240" cy="4350960"/>
          </a:xfrm>
          <a:prstGeom prst="rect">
            <a:avLst/>
          </a:prstGeom>
          <a:noFill/>
          <a:ln w="0">
            <a:noFill/>
          </a:ln>
        </p:spPr>
        <p:txBody>
          <a:bodyPr anchor="t">
            <a:noAutofit/>
          </a:bodyPr>
          <a:p>
            <a:pPr marL="228600" indent="-228600">
              <a:lnSpc>
                <a:spcPct val="90000"/>
              </a:lnSpc>
              <a:spcBef>
                <a:spcPts val="1001"/>
              </a:spcBef>
              <a:buClr>
                <a:srgbClr val="000000"/>
              </a:buClr>
              <a:buFont typeface="Arial"/>
              <a:buChar char="•"/>
            </a:pPr>
            <a:r>
              <a:rPr b="0" lang="en-GB" sz="1800" spc="-1" strike="noStrike">
                <a:solidFill>
                  <a:srgbClr val="000000"/>
                </a:solidFill>
                <a:latin typeface="Microsoft YaHei"/>
                <a:ea typeface="Microsoft YaHei"/>
              </a:rPr>
              <a:t>In medical diagnostics and decision support, machine-learning systems appear to have achieved diagnostic parity with physicians on tasks in </a:t>
            </a:r>
            <a:r>
              <a:rPr b="0" lang="en-GB" sz="1800" spc="-1" strike="noStrike">
                <a:solidFill>
                  <a:srgbClr val="ff0000"/>
                </a:solidFill>
                <a:latin typeface="Microsoft YaHei"/>
                <a:ea typeface="Microsoft YaHei"/>
              </a:rPr>
              <a:t>radiology</a:t>
            </a:r>
            <a:r>
              <a:rPr b="0" lang="en-GB" sz="1800" spc="-1" strike="noStrike">
                <a:solidFill>
                  <a:srgbClr val="000000"/>
                </a:solidFill>
                <a:latin typeface="Microsoft YaHei"/>
                <a:ea typeface="Microsoft YaHei"/>
              </a:rPr>
              <a:t>, </a:t>
            </a:r>
            <a:r>
              <a:rPr b="0" lang="en-GB" sz="1800" spc="-1" strike="noStrike">
                <a:solidFill>
                  <a:srgbClr val="ff0000"/>
                </a:solidFill>
                <a:latin typeface="Microsoft YaHei"/>
                <a:ea typeface="Microsoft YaHei"/>
              </a:rPr>
              <a:t>pathology</a:t>
            </a:r>
            <a:r>
              <a:rPr b="0" lang="en-GB" sz="1800" spc="-1" strike="noStrike">
                <a:solidFill>
                  <a:srgbClr val="000000"/>
                </a:solidFill>
                <a:latin typeface="Microsoft YaHei"/>
                <a:ea typeface="Microsoft YaHei"/>
              </a:rPr>
              <a:t>, </a:t>
            </a:r>
            <a:r>
              <a:rPr b="0" lang="en-GB" sz="1800" spc="-1" strike="noStrike">
                <a:solidFill>
                  <a:srgbClr val="ff0000"/>
                </a:solidFill>
                <a:latin typeface="Microsoft YaHei"/>
                <a:ea typeface="Microsoft YaHei"/>
              </a:rPr>
              <a:t>dermatology</a:t>
            </a:r>
            <a:r>
              <a:rPr b="0" lang="en-US" sz="1800" spc="-1" strike="noStrike">
                <a:solidFill>
                  <a:srgbClr val="000000"/>
                </a:solidFill>
                <a:latin typeface="Microsoft YaHei"/>
                <a:ea typeface="Microsoft YaHei"/>
              </a:rPr>
              <a:t> (skin)</a:t>
            </a:r>
            <a:r>
              <a:rPr b="0" lang="en-GB" sz="1800" spc="-1" strike="noStrike">
                <a:solidFill>
                  <a:srgbClr val="000000"/>
                </a:solidFill>
                <a:latin typeface="Microsoft YaHei"/>
                <a:ea typeface="Microsoft YaHei"/>
              </a:rPr>
              <a:t>, and </a:t>
            </a:r>
            <a:r>
              <a:rPr b="0" lang="en-GB" sz="1800" spc="-1" strike="noStrike">
                <a:solidFill>
                  <a:srgbClr val="ff0000"/>
                </a:solidFill>
                <a:latin typeface="Microsoft YaHei"/>
                <a:ea typeface="Microsoft YaHei"/>
              </a:rPr>
              <a:t>ophthalmology</a:t>
            </a:r>
            <a:r>
              <a:rPr b="0" lang="en-US" sz="1800" spc="-1" strike="noStrike">
                <a:solidFill>
                  <a:srgbClr val="000000"/>
                </a:solidFill>
                <a:latin typeface="Microsoft YaHei"/>
                <a:ea typeface="Microsoft YaHei"/>
              </a:rPr>
              <a:t> (eyes)</a:t>
            </a:r>
            <a:r>
              <a:rPr b="0" lang="en-GB" sz="1800" spc="-1" strike="noStrike">
                <a:solidFill>
                  <a:srgbClr val="000000"/>
                </a:solidFill>
                <a:latin typeface="Microsoft YaHei"/>
                <a:ea typeface="Microsoft YaHei"/>
              </a:rPr>
              <a:t> . In 2018, the U.S. Food and Drug Administration (FDA) approved marketing for the first-ever auton_x005F_x0002_omous artificial intelligence (AI) diagnostic</a:t>
            </a:r>
            <a:r>
              <a:rPr b="0" lang="en-US" sz="1800" spc="-1" strike="noStrike">
                <a:solidFill>
                  <a:srgbClr val="000000"/>
                </a:solidFill>
                <a:latin typeface="Microsoft YaHei"/>
                <a:ea typeface="Microsoft YaHei"/>
              </a:rPr>
              <a:t> </a:t>
            </a:r>
            <a:r>
              <a:rPr b="0" lang="en-GB" sz="1800" spc="-1" strike="noStrike">
                <a:solidFill>
                  <a:srgbClr val="000000"/>
                </a:solidFill>
                <a:latin typeface="Microsoft YaHei"/>
                <a:ea typeface="Microsoft YaHei"/>
              </a:rPr>
              <a:t>system</a:t>
            </a:r>
            <a:endParaRPr b="0" lang="en-US" sz="1800" spc="-1" strike="noStrike">
              <a:solidFill>
                <a:srgbClr val="000000"/>
              </a:solidFill>
              <a:latin typeface="Microsoft YaHei"/>
            </a:endParaRPr>
          </a:p>
        </p:txBody>
      </p:sp>
      <p:pic>
        <p:nvPicPr>
          <p:cNvPr id="225" name="Picture 3" descr=""/>
          <p:cNvPicPr/>
          <p:nvPr/>
        </p:nvPicPr>
        <p:blipFill>
          <a:blip r:embed="rId1"/>
          <a:stretch/>
        </p:blipFill>
        <p:spPr>
          <a:xfrm>
            <a:off x="1451520" y="2565360"/>
            <a:ext cx="8768880" cy="3033000"/>
          </a:xfrm>
          <a:prstGeom prst="rect">
            <a:avLst/>
          </a:prstGeom>
          <a:ln w="0">
            <a:noFill/>
          </a:ln>
        </p:spPr>
      </p:pic>
      <p:sp>
        <p:nvSpPr>
          <p:cNvPr id="226" name="Text Box 4"/>
          <p:cNvSpPr/>
          <p:nvPr/>
        </p:nvSpPr>
        <p:spPr>
          <a:xfrm>
            <a:off x="112320" y="5631840"/>
            <a:ext cx="11959920" cy="5763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600" spc="-1" strike="noStrike">
                <a:solidFill>
                  <a:srgbClr val="000000"/>
                </a:solidFill>
                <a:latin typeface="Verdana"/>
              </a:rPr>
              <a:t>(a) A standard CT image smoothly interacts with the automatic segmentation system, while (b) a conspicuous noise makes an adversarial sample, introduced by an intruder, readily noticeable to a healthcare practitioner.</a:t>
            </a:r>
            <a:endParaRPr b="0" lang="en-US" sz="1600" spc="-1" strike="noStrike">
              <a:latin typeface="Arial"/>
            </a:endParaRPr>
          </a:p>
        </p:txBody>
      </p:sp>
      <p:sp>
        <p:nvSpPr>
          <p:cNvPr id="227" name="Text Box 5"/>
          <p:cNvSpPr/>
          <p:nvPr/>
        </p:nvSpPr>
        <p:spPr>
          <a:xfrm>
            <a:off x="130320" y="6403320"/>
            <a:ext cx="108320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800" spc="-1" strike="noStrike">
                <a:solidFill>
                  <a:srgbClr val="000000"/>
                </a:solidFill>
                <a:latin typeface="Verdana"/>
              </a:rPr>
              <a:t>https://www.mdpi.com/2076-3417/14/6/2576</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8" name="PlaceHolder 1"/>
          <p:cNvSpPr>
            <a:spLocks noGrp="1"/>
          </p:cNvSpPr>
          <p:nvPr>
            <p:ph type="title"/>
          </p:nvPr>
        </p:nvSpPr>
        <p:spPr>
          <a:xfrm>
            <a:off x="479520" y="263520"/>
            <a:ext cx="11084760" cy="572400"/>
          </a:xfrm>
          <a:prstGeom prst="rect">
            <a:avLst/>
          </a:prstGeom>
          <a:noFill/>
          <a:ln w="0">
            <a:noFill/>
          </a:ln>
        </p:spPr>
        <p:txBody>
          <a:bodyPr anchor="ctr">
            <a:noAutofit/>
          </a:bodyPr>
          <a:p>
            <a:pPr>
              <a:lnSpc>
                <a:spcPct val="90000"/>
              </a:lnSpc>
              <a:buNone/>
            </a:pPr>
            <a:r>
              <a:rPr b="0" lang="en-GB" sz="3200" spc="-1" strike="noStrike">
                <a:solidFill>
                  <a:srgbClr val="000000"/>
                </a:solidFill>
                <a:latin typeface="Microsoft YaHei"/>
                <a:ea typeface="Microsoft YaHei"/>
              </a:rPr>
              <a:t>Adversarial attacks on medical machine learning</a:t>
            </a:r>
            <a:endParaRPr b="0" lang="en-US" sz="3200" spc="-1" strike="noStrike">
              <a:solidFill>
                <a:srgbClr val="000000"/>
              </a:solidFill>
              <a:latin typeface="Verdana"/>
            </a:endParaRPr>
          </a:p>
        </p:txBody>
      </p:sp>
      <p:pic>
        <p:nvPicPr>
          <p:cNvPr id="229" name="Content Placeholder 5" descr=""/>
          <p:cNvPicPr/>
          <p:nvPr/>
        </p:nvPicPr>
        <p:blipFill>
          <a:blip r:embed="rId1"/>
          <a:stretch/>
        </p:blipFill>
        <p:spPr>
          <a:xfrm>
            <a:off x="478800" y="1393200"/>
            <a:ext cx="7548480" cy="4071960"/>
          </a:xfrm>
          <a:prstGeom prst="rect">
            <a:avLst/>
          </a:prstGeom>
          <a:ln w="0">
            <a:noFill/>
          </a:ln>
        </p:spPr>
      </p:pic>
      <p:sp>
        <p:nvSpPr>
          <p:cNvPr id="230" name="Text Box 8"/>
          <p:cNvSpPr/>
          <p:nvPr/>
        </p:nvSpPr>
        <p:spPr>
          <a:xfrm>
            <a:off x="8202240" y="1285200"/>
            <a:ext cx="3797640" cy="41389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400" spc="-1" strike="noStrike">
                <a:solidFill>
                  <a:srgbClr val="000000"/>
                </a:solidFill>
                <a:latin typeface="Verdana"/>
              </a:rPr>
              <a:t> </a:t>
            </a:r>
            <a:r>
              <a:rPr b="0" lang="en-US" sz="1400" spc="-1" strike="noStrike">
                <a:solidFill>
                  <a:srgbClr val="000000"/>
                </a:solidFill>
                <a:latin typeface="Verdana"/>
              </a:rPr>
              <a:t>ML systems </a:t>
            </a:r>
            <a:r>
              <a:rPr b="0" lang="en-GB" sz="1400" spc="-1" strike="noStrike">
                <a:solidFill>
                  <a:srgbClr val="000000"/>
                </a:solidFill>
                <a:latin typeface="Verdana"/>
              </a:rPr>
              <a:t>vulnerabilities allow a small, carefully</a:t>
            </a:r>
            <a:r>
              <a:rPr b="0" lang="en-US" sz="1400" spc="-1" strike="noStrike">
                <a:solidFill>
                  <a:srgbClr val="000000"/>
                </a:solidFill>
                <a:latin typeface="Verdana"/>
              </a:rPr>
              <a:t> </a:t>
            </a:r>
            <a:r>
              <a:rPr b="0" lang="en-GB" sz="1400" spc="-1" strike="noStrike">
                <a:solidFill>
                  <a:srgbClr val="000000"/>
                </a:solidFill>
                <a:latin typeface="Verdana"/>
              </a:rPr>
              <a:t>designed change in how inputs are presented to a system to completely alter its output, causing it to confidently arrive at manifestly wrong conclusions. These advanced</a:t>
            </a:r>
            <a:r>
              <a:rPr b="0" lang="en-US" sz="1400" spc="-1" strike="noStrike">
                <a:solidFill>
                  <a:srgbClr val="000000"/>
                </a:solidFill>
                <a:latin typeface="Verdana"/>
              </a:rPr>
              <a:t> </a:t>
            </a:r>
            <a:r>
              <a:rPr b="0" lang="en-GB" sz="1400" spc="-1" strike="noStrike">
                <a:solidFill>
                  <a:srgbClr val="000000"/>
                </a:solidFill>
                <a:latin typeface="Verdana"/>
              </a:rPr>
              <a:t>tech_x005F_x0002_niques to subvert otherwise</a:t>
            </a:r>
            <a:r>
              <a:rPr b="0" lang="en-US" sz="1400" spc="-1" strike="noStrike">
                <a:solidFill>
                  <a:srgbClr val="000000"/>
                </a:solidFill>
                <a:latin typeface="Verdana"/>
              </a:rPr>
              <a:t> </a:t>
            </a:r>
            <a:r>
              <a:rPr b="0" lang="en-GB" sz="1400" spc="-1" strike="noStrike">
                <a:solidFill>
                  <a:srgbClr val="000000"/>
                </a:solidFill>
                <a:latin typeface="Verdana"/>
              </a:rPr>
              <a:t>reliable ma_x005F_x0002_chine-learning systems—so-called adversarial </a:t>
            </a:r>
            <a:endParaRPr b="0" lang="en-US" sz="1400" spc="-1" strike="noStrike">
              <a:latin typeface="Arial"/>
            </a:endParaRPr>
          </a:p>
          <a:p>
            <a:pPr>
              <a:lnSpc>
                <a:spcPct val="100000"/>
              </a:lnSpc>
              <a:buNone/>
            </a:pPr>
            <a:r>
              <a:rPr b="0" lang="en-GB" sz="1400" spc="-1" strike="noStrike">
                <a:solidFill>
                  <a:srgbClr val="000000"/>
                </a:solidFill>
                <a:latin typeface="Verdana"/>
              </a:rPr>
              <a:t>attacks—have, to date, been of interest primarily to computer science researchers (1). </a:t>
            </a:r>
            <a:endParaRPr b="0" lang="en-US" sz="1400" spc="-1" strike="noStrike">
              <a:latin typeface="Arial"/>
            </a:endParaRPr>
          </a:p>
          <a:p>
            <a:pPr>
              <a:lnSpc>
                <a:spcPct val="100000"/>
              </a:lnSpc>
              <a:buNone/>
            </a:pPr>
            <a:r>
              <a:rPr b="0" lang="en-GB" sz="1400" spc="-1" strike="noStrike">
                <a:solidFill>
                  <a:srgbClr val="000000"/>
                </a:solidFill>
                <a:latin typeface="Verdana"/>
              </a:rPr>
              <a:t>However, the landscape of often-competing </a:t>
            </a:r>
            <a:endParaRPr b="0" lang="en-US" sz="1400" spc="-1" strike="noStrike">
              <a:latin typeface="Arial"/>
            </a:endParaRPr>
          </a:p>
          <a:p>
            <a:pPr>
              <a:lnSpc>
                <a:spcPct val="100000"/>
              </a:lnSpc>
              <a:buNone/>
            </a:pPr>
            <a:r>
              <a:rPr b="0" lang="en-GB" sz="1400" spc="-1" strike="noStrike">
                <a:solidFill>
                  <a:srgbClr val="000000"/>
                </a:solidFill>
                <a:latin typeface="Verdana"/>
              </a:rPr>
              <a:t>interests within health care, and billions of </a:t>
            </a:r>
            <a:endParaRPr b="0" lang="en-US" sz="1400" spc="-1" strike="noStrike">
              <a:latin typeface="Arial"/>
            </a:endParaRPr>
          </a:p>
          <a:p>
            <a:pPr>
              <a:lnSpc>
                <a:spcPct val="100000"/>
              </a:lnSpc>
              <a:buNone/>
            </a:pPr>
            <a:r>
              <a:rPr b="0" lang="en-GB" sz="1400" spc="-1" strike="noStrike">
                <a:solidFill>
                  <a:srgbClr val="000000"/>
                </a:solidFill>
                <a:latin typeface="Verdana"/>
              </a:rPr>
              <a:t>dollars at stake in systems’ outputs, implies </a:t>
            </a:r>
            <a:endParaRPr b="0" lang="en-US" sz="1400" spc="-1" strike="noStrike">
              <a:latin typeface="Arial"/>
            </a:endParaRPr>
          </a:p>
          <a:p>
            <a:pPr>
              <a:lnSpc>
                <a:spcPct val="100000"/>
              </a:lnSpc>
              <a:buNone/>
            </a:pPr>
            <a:r>
              <a:rPr b="0" lang="en-GB" sz="1400" spc="-1" strike="noStrike">
                <a:solidFill>
                  <a:srgbClr val="000000"/>
                </a:solidFill>
                <a:latin typeface="Verdana"/>
              </a:rPr>
              <a:t>considerable problems.</a:t>
            </a:r>
            <a:endParaRPr b="0" lang="en-US" sz="1400" spc="-1" strike="noStrike">
              <a:latin typeface="Arial"/>
            </a:endParaRPr>
          </a:p>
        </p:txBody>
      </p:sp>
      <p:sp>
        <p:nvSpPr>
          <p:cNvPr id="231" name="Text Box 9"/>
          <p:cNvSpPr/>
          <p:nvPr/>
        </p:nvSpPr>
        <p:spPr>
          <a:xfrm>
            <a:off x="323280" y="5680080"/>
            <a:ext cx="1153260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GB" sz="1800" spc="-1" strike="noStrike">
                <a:solidFill>
                  <a:srgbClr val="ff0000"/>
                </a:solidFill>
                <a:latin typeface="Verdana"/>
              </a:rPr>
              <a:t> </a:t>
            </a:r>
            <a:r>
              <a:rPr b="1" lang="en-GB" sz="1800" spc="-1" strike="noStrike">
                <a:solidFill>
                  <a:srgbClr val="ff0000"/>
                </a:solidFill>
                <a:latin typeface="Verdana"/>
              </a:rPr>
              <a:t>the adversarial noise added to the image is not random and has near-zero probability of occurring by chance</a:t>
            </a:r>
            <a:endParaRPr b="0" lang="en-US" sz="1800" spc="-1" strike="noStrike">
              <a:latin typeface="Arial"/>
            </a:endParaRPr>
          </a:p>
        </p:txBody>
      </p:sp>
      <p:sp>
        <p:nvSpPr>
          <p:cNvPr id="232" name="Text Box 10"/>
          <p:cNvSpPr/>
          <p:nvPr/>
        </p:nvSpPr>
        <p:spPr>
          <a:xfrm>
            <a:off x="88200" y="6409800"/>
            <a:ext cx="106156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800" spc="-1" strike="noStrike">
                <a:solidFill>
                  <a:srgbClr val="000000"/>
                </a:solidFill>
                <a:latin typeface="Verdana"/>
              </a:rPr>
              <a:t>https://www.sciencedirect.com/science/article/pii/S0031320322004046</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5" name="标题 1"/>
          <p:cNvSpPr/>
          <p:nvPr/>
        </p:nvSpPr>
        <p:spPr>
          <a:xfrm>
            <a:off x="479520" y="263880"/>
            <a:ext cx="9360720" cy="572760"/>
          </a:xfrm>
          <a:prstGeom prst="rect">
            <a:avLst/>
          </a:prstGeom>
          <a:noFill/>
          <a:ln w="0">
            <a:noFill/>
          </a:ln>
        </p:spPr>
        <p:style>
          <a:lnRef idx="0"/>
          <a:fillRef idx="0"/>
          <a:effectRef idx="0"/>
          <a:fontRef idx="minor"/>
        </p:style>
        <p:txBody>
          <a:bodyPr anchor="ctr">
            <a:noAutofit/>
          </a:bodyPr>
          <a:p>
            <a:pPr>
              <a:lnSpc>
                <a:spcPct val="90000"/>
              </a:lnSpc>
              <a:buNone/>
            </a:pPr>
            <a:r>
              <a:rPr b="0" lang="en-US" sz="3600" spc="-1" strike="noStrike">
                <a:solidFill>
                  <a:srgbClr val="000000"/>
                </a:solidFill>
                <a:latin typeface="Microsoft YaHei"/>
                <a:ea typeface="Microsoft YaHei"/>
              </a:rPr>
              <a:t>Machine Learning Applications</a:t>
            </a:r>
            <a:endParaRPr b="0" lang="en-US" sz="3600" spc="-1" strike="noStrike">
              <a:latin typeface="Arial"/>
            </a:endParaRPr>
          </a:p>
        </p:txBody>
      </p:sp>
      <p:pic>
        <p:nvPicPr>
          <p:cNvPr id="146" name="Picture 3" descr=""/>
          <p:cNvPicPr/>
          <p:nvPr/>
        </p:nvPicPr>
        <p:blipFill>
          <a:blip r:embed="rId1"/>
          <a:stretch/>
        </p:blipFill>
        <p:spPr>
          <a:xfrm>
            <a:off x="1336680" y="1341000"/>
            <a:ext cx="9517680" cy="4280760"/>
          </a:xfrm>
          <a:prstGeom prst="rect">
            <a:avLst/>
          </a:prstGeom>
          <a:ln w="0">
            <a:noFill/>
          </a:ln>
        </p:spPr>
      </p:pic>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3" name="PlaceHolder 1"/>
          <p:cNvSpPr>
            <a:spLocks noGrp="1"/>
          </p:cNvSpPr>
          <p:nvPr>
            <p:ph type="title"/>
          </p:nvPr>
        </p:nvSpPr>
        <p:spPr>
          <a:xfrm>
            <a:off x="479520" y="263880"/>
            <a:ext cx="8785800" cy="572760"/>
          </a:xfrm>
          <a:prstGeom prst="rect">
            <a:avLst/>
          </a:prstGeom>
          <a:noFill/>
          <a:ln w="0">
            <a:noFill/>
          </a:ln>
        </p:spPr>
        <p:txBody>
          <a:bodyPr anchor="ctr">
            <a:noAutofit/>
          </a:bodyPr>
          <a:p>
            <a:pPr>
              <a:lnSpc>
                <a:spcPct val="90000"/>
              </a:lnSpc>
              <a:buNone/>
            </a:pPr>
            <a:r>
              <a:rPr b="0" lang="en-US" sz="3600" spc="-1" strike="noStrike">
                <a:solidFill>
                  <a:srgbClr val="000000"/>
                </a:solidFill>
                <a:latin typeface="Microsoft YaHei"/>
                <a:ea typeface="Microsoft YaHei"/>
              </a:rPr>
              <a:t>Challenges of adv attacks in healthcare</a:t>
            </a:r>
            <a:endParaRPr b="0" lang="en-US" sz="3600" spc="-1" strike="noStrike">
              <a:solidFill>
                <a:srgbClr val="000000"/>
              </a:solidFill>
              <a:latin typeface="Verdana"/>
            </a:endParaRPr>
          </a:p>
        </p:txBody>
      </p:sp>
      <p:sp>
        <p:nvSpPr>
          <p:cNvPr id="234" name="PlaceHolder 2"/>
          <p:cNvSpPr>
            <a:spLocks noGrp="1"/>
          </p:cNvSpPr>
          <p:nvPr>
            <p:ph/>
          </p:nvPr>
        </p:nvSpPr>
        <p:spPr>
          <a:xfrm>
            <a:off x="838080" y="1253160"/>
            <a:ext cx="10515240" cy="4350960"/>
          </a:xfrm>
          <a:prstGeom prst="rect">
            <a:avLst/>
          </a:prstGeom>
          <a:noFill/>
          <a:ln w="0">
            <a:noFill/>
          </a:ln>
        </p:spPr>
        <p:txBody>
          <a:bodyPr anchor="t">
            <a:noAutofit/>
          </a:bodyPr>
          <a:p>
            <a:pPr marL="228600" indent="-228600">
              <a:lnSpc>
                <a:spcPct val="90000"/>
              </a:lnSpc>
              <a:spcBef>
                <a:spcPts val="1001"/>
              </a:spcBef>
              <a:buClr>
                <a:srgbClr val="000000"/>
              </a:buClr>
              <a:buFont typeface="Arial"/>
              <a:buChar char="•"/>
            </a:pPr>
            <a:r>
              <a:rPr b="0" lang="en-GB" sz="2000" spc="-1" strike="noStrike">
                <a:solidFill>
                  <a:srgbClr val="000000"/>
                </a:solidFill>
                <a:latin typeface="Microsoft YaHei"/>
                <a:ea typeface="Microsoft YaHei"/>
              </a:rPr>
              <a:t>adversarial attacks represent an intriguing new challenge</a:t>
            </a:r>
            <a:r>
              <a:rPr b="0" lang="en-US" sz="2000" spc="-1" strike="noStrike">
                <a:solidFill>
                  <a:srgbClr val="000000"/>
                </a:solidFill>
                <a:latin typeface="Microsoft YaHei"/>
                <a:ea typeface="Microsoft YaHei"/>
              </a:rPr>
              <a:t>.</a:t>
            </a:r>
            <a:r>
              <a:rPr b="0" lang="en-GB" sz="2000" spc="-1" strike="noStrike">
                <a:solidFill>
                  <a:srgbClr val="000000"/>
                </a:solidFill>
                <a:latin typeface="Microsoft YaHei"/>
                <a:ea typeface="Microsoft YaHei"/>
              </a:rPr>
              <a:t> because they afford users of an algorithm the ability to influence its behavior in subtle, impactful, and</a:t>
            </a:r>
            <a:r>
              <a:rPr b="0" lang="en-US" sz="2000" spc="-1" strike="noStrike">
                <a:solidFill>
                  <a:srgbClr val="000000"/>
                </a:solidFill>
                <a:latin typeface="Microsoft YaHei"/>
                <a:ea typeface="Microsoft YaHei"/>
              </a:rPr>
              <a:t> </a:t>
            </a:r>
            <a:r>
              <a:rPr b="0" lang="en-GB" sz="2000" spc="-1" strike="noStrike">
                <a:solidFill>
                  <a:srgbClr val="000000"/>
                </a:solidFill>
                <a:latin typeface="Microsoft YaHei"/>
                <a:ea typeface="Microsoft YaHei"/>
              </a:rPr>
              <a:t>sometimes ethically ambiguous ways.</a:t>
            </a:r>
            <a:r>
              <a:rPr b="0" lang="en-US" sz="2000" spc="-1" strike="noStrike">
                <a:solidFill>
                  <a:srgbClr val="000000"/>
                </a:solidFill>
                <a:latin typeface="Microsoft YaHei"/>
                <a:ea typeface="Microsoft YaHei"/>
              </a:rPr>
              <a:t> </a:t>
            </a:r>
            <a:r>
              <a:rPr b="0" lang="en-GB" sz="2000" spc="-1" strike="noStrike">
                <a:solidFill>
                  <a:srgbClr val="000000"/>
                </a:solidFill>
                <a:latin typeface="Microsoft YaHei"/>
                <a:ea typeface="Microsoft YaHei"/>
              </a:rPr>
              <a:t>Deliberately crafting a noise-based adversarial example targeting a visual diagnostic algorithm, would amount to overt fraud.</a:t>
            </a:r>
            <a:endParaRPr b="0" lang="en-US" sz="2000" spc="-1" strike="noStrike">
              <a:solidFill>
                <a:srgbClr val="000000"/>
              </a:solidFill>
              <a:latin typeface="Microsoft YaHei"/>
            </a:endParaRPr>
          </a:p>
          <a:p>
            <a:pPr>
              <a:lnSpc>
                <a:spcPct val="90000"/>
              </a:lnSpc>
              <a:spcBef>
                <a:spcPts val="1001"/>
              </a:spcBef>
              <a:buNone/>
            </a:pPr>
            <a:endParaRPr b="0" lang="en-US" sz="2000" spc="-1" strike="noStrike">
              <a:solidFill>
                <a:srgbClr val="000000"/>
              </a:solidFill>
              <a:latin typeface="Microsoft YaHei"/>
            </a:endParaRPr>
          </a:p>
          <a:p>
            <a:pPr marL="228600" indent="-228600">
              <a:lnSpc>
                <a:spcPct val="90000"/>
              </a:lnSpc>
              <a:spcBef>
                <a:spcPts val="1001"/>
              </a:spcBef>
              <a:buClr>
                <a:srgbClr val="000000"/>
              </a:buClr>
              <a:buFont typeface="Arial"/>
              <a:buChar char="•"/>
            </a:pPr>
            <a:r>
              <a:rPr b="0" lang="en-GB" sz="2000" spc="-1" strike="noStrike">
                <a:solidFill>
                  <a:srgbClr val="000000"/>
                </a:solidFill>
                <a:latin typeface="Microsoft YaHei"/>
                <a:ea typeface="Microsoft YaHei"/>
              </a:rPr>
              <a:t>this is not a problem specific to medicine, and every domain of machine-learning application will need to contend with it.</a:t>
            </a:r>
            <a:endParaRPr b="0" lang="en-US" sz="2000" spc="-1" strike="noStrike">
              <a:solidFill>
                <a:srgbClr val="000000"/>
              </a:solidFill>
              <a:latin typeface="Microsoft YaHei"/>
            </a:endParaRPr>
          </a:p>
          <a:p>
            <a:pPr>
              <a:lnSpc>
                <a:spcPct val="90000"/>
              </a:lnSpc>
              <a:spcBef>
                <a:spcPts val="1001"/>
              </a:spcBef>
              <a:buNone/>
            </a:pPr>
            <a:endParaRPr b="0" lang="en-US" sz="2000" spc="-1" strike="noStrike">
              <a:solidFill>
                <a:srgbClr val="000000"/>
              </a:solidFill>
              <a:latin typeface="Microsoft YaHei"/>
            </a:endParaRPr>
          </a:p>
          <a:p>
            <a:pPr marL="228600" indent="-228600">
              <a:lnSpc>
                <a:spcPct val="90000"/>
              </a:lnSpc>
              <a:spcBef>
                <a:spcPts val="1001"/>
              </a:spcBef>
              <a:buClr>
                <a:srgbClr val="000000"/>
              </a:buClr>
              <a:buFont typeface="Arial"/>
              <a:buChar char="•"/>
            </a:pPr>
            <a:r>
              <a:rPr b="0" lang="en-GB" sz="2000" spc="-1" strike="noStrike">
                <a:solidFill>
                  <a:srgbClr val="000000"/>
                </a:solidFill>
                <a:latin typeface="Microsoft YaHei"/>
                <a:ea typeface="Microsoft YaHei"/>
              </a:rPr>
              <a:t>no individual human can definitively assign the true label between, say, “benign” and “cancerous” on a photograph of a mole. This could enable bad actors to selectively perturb borderline cases without easy means of review, consistently</a:t>
            </a:r>
            <a:r>
              <a:rPr b="0" lang="en-US" sz="2000" spc="-1" strike="noStrike">
                <a:solidFill>
                  <a:srgbClr val="000000"/>
                </a:solidFill>
                <a:latin typeface="Microsoft YaHei"/>
                <a:ea typeface="Microsoft YaHei"/>
              </a:rPr>
              <a:t> </a:t>
            </a:r>
            <a:r>
              <a:rPr b="0" lang="en-GB" sz="2000" spc="-1" strike="noStrike">
                <a:solidFill>
                  <a:srgbClr val="000000"/>
                </a:solidFill>
                <a:latin typeface="Microsoft YaHei"/>
                <a:ea typeface="Microsoft YaHei"/>
              </a:rPr>
              <a:t>nudging scales in their direction.</a:t>
            </a:r>
            <a:endParaRPr b="0" lang="en-US" sz="2000" spc="-1" strike="noStrike">
              <a:solidFill>
                <a:srgbClr val="000000"/>
              </a:solidFill>
              <a:latin typeface="Microsoft YaHei"/>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5" name="PlaceHolder 1"/>
          <p:cNvSpPr>
            <a:spLocks noGrp="1"/>
          </p:cNvSpPr>
          <p:nvPr>
            <p:ph type="title"/>
          </p:nvPr>
        </p:nvSpPr>
        <p:spPr>
          <a:xfrm>
            <a:off x="479520" y="263880"/>
            <a:ext cx="8785800" cy="572760"/>
          </a:xfrm>
          <a:prstGeom prst="rect">
            <a:avLst/>
          </a:prstGeom>
          <a:noFill/>
          <a:ln w="0">
            <a:noFill/>
          </a:ln>
        </p:spPr>
        <p:txBody>
          <a:bodyPr anchor="ctr">
            <a:noAutofit/>
          </a:bodyPr>
          <a:p>
            <a:pPr>
              <a:lnSpc>
                <a:spcPct val="90000"/>
              </a:lnSpc>
              <a:buNone/>
            </a:pPr>
            <a:r>
              <a:rPr b="0" lang="en-GB" sz="2800" spc="-1" strike="noStrike">
                <a:solidFill>
                  <a:srgbClr val="000000"/>
                </a:solidFill>
                <a:latin typeface="Microsoft YaHei"/>
                <a:ea typeface="Microsoft YaHei"/>
              </a:rPr>
              <a:t>EXISTING ADVERSARIAL BEHAVIOR</a:t>
            </a:r>
            <a:endParaRPr b="0" lang="en-US" sz="2800" spc="-1" strike="noStrike">
              <a:solidFill>
                <a:srgbClr val="000000"/>
              </a:solidFill>
              <a:latin typeface="Verdana"/>
            </a:endParaRPr>
          </a:p>
        </p:txBody>
      </p:sp>
      <p:sp>
        <p:nvSpPr>
          <p:cNvPr id="236" name="PlaceHolder 2"/>
          <p:cNvSpPr>
            <a:spLocks noGrp="1"/>
          </p:cNvSpPr>
          <p:nvPr>
            <p:ph/>
          </p:nvPr>
        </p:nvSpPr>
        <p:spPr>
          <a:xfrm>
            <a:off x="838080" y="1253160"/>
            <a:ext cx="10515240" cy="4350960"/>
          </a:xfrm>
          <a:prstGeom prst="rect">
            <a:avLst/>
          </a:prstGeom>
          <a:noFill/>
          <a:ln w="0">
            <a:noFill/>
          </a:ln>
        </p:spPr>
        <p:txBody>
          <a:bodyPr anchor="t">
            <a:normAutofit/>
          </a:bodyPr>
          <a:p>
            <a:pPr marL="228600" indent="-228600">
              <a:lnSpc>
                <a:spcPct val="90000"/>
              </a:lnSpc>
              <a:spcBef>
                <a:spcPts val="1001"/>
              </a:spcBef>
              <a:buClr>
                <a:srgbClr val="000000"/>
              </a:buClr>
              <a:buFont typeface="Arial"/>
              <a:buChar char="•"/>
            </a:pPr>
            <a:r>
              <a:rPr b="0" lang="en-GB" sz="2000" spc="-1" strike="noStrike">
                <a:solidFill>
                  <a:srgbClr val="000000"/>
                </a:solidFill>
                <a:latin typeface="Microsoft YaHei"/>
                <a:ea typeface="Microsoft YaHei"/>
              </a:rPr>
              <a:t>Billions of medical claims are processed each year, with approvals and denials directing trillions of dollars and influencing treatment decisions </a:t>
            </a:r>
            <a:r>
              <a:rPr b="0" lang="en-US" sz="2000" spc="-1" strike="noStrike">
                <a:solidFill>
                  <a:srgbClr val="000000"/>
                </a:solidFill>
                <a:latin typeface="Microsoft YaHei"/>
                <a:ea typeface="Microsoft YaHei"/>
              </a:rPr>
              <a:t> </a:t>
            </a:r>
            <a:r>
              <a:rPr b="0" lang="en-GB" sz="2000" spc="-1" strike="noStrike">
                <a:solidFill>
                  <a:srgbClr val="000000"/>
                </a:solidFill>
                <a:latin typeface="Microsoft YaHei"/>
                <a:ea typeface="Microsoft YaHei"/>
              </a:rPr>
              <a:t>for millions of patients. In addition to dictating the availability of patient care, claims approval is vested with competing financial interests, with providers seeking to maximize and payers seeking to minimize reimbursement</a:t>
            </a:r>
            <a:r>
              <a:rPr b="0" lang="en-US" sz="2000" spc="-1" strike="noStrike">
                <a:solidFill>
                  <a:srgbClr val="000000"/>
                </a:solidFill>
                <a:latin typeface="Microsoft YaHei"/>
                <a:ea typeface="Microsoft YaHei"/>
              </a:rPr>
              <a:t> </a:t>
            </a:r>
            <a:r>
              <a:rPr b="0" lang="en-GB" sz="2000" spc="-1" strike="noStrike">
                <a:solidFill>
                  <a:srgbClr val="000000"/>
                </a:solidFill>
                <a:latin typeface="Microsoft YaHei"/>
                <a:ea typeface="Microsoft YaHei"/>
              </a:rPr>
              <a:t>medical claims, it is unsurprising that many providers engage in creative and</a:t>
            </a:r>
            <a:r>
              <a:rPr b="0" lang="en-US" sz="2000" spc="-1" strike="noStrike">
                <a:solidFill>
                  <a:srgbClr val="000000"/>
                </a:solidFill>
                <a:latin typeface="Microsoft YaHei"/>
                <a:ea typeface="Microsoft YaHei"/>
              </a:rPr>
              <a:t> </a:t>
            </a:r>
            <a:r>
              <a:rPr b="0" lang="en-GB" sz="2000" spc="-1" strike="noStrike">
                <a:solidFill>
                  <a:srgbClr val="000000"/>
                </a:solidFill>
                <a:latin typeface="Microsoft YaHei"/>
                <a:ea typeface="Microsoft YaHei"/>
              </a:rPr>
              <a:t>often fraudulent practices to increase their revenue</a:t>
            </a:r>
            <a:endParaRPr b="0" lang="en-US" sz="2000" spc="-1" strike="noStrike">
              <a:solidFill>
                <a:srgbClr val="000000"/>
              </a:solidFill>
              <a:latin typeface="Microsoft YaHei"/>
            </a:endParaRPr>
          </a:p>
          <a:p>
            <a:pPr>
              <a:lnSpc>
                <a:spcPct val="90000"/>
              </a:lnSpc>
              <a:spcBef>
                <a:spcPts val="1001"/>
              </a:spcBef>
              <a:buNone/>
            </a:pPr>
            <a:endParaRPr b="0" lang="en-US" sz="2000" spc="-1" strike="noStrike">
              <a:solidFill>
                <a:srgbClr val="000000"/>
              </a:solidFill>
              <a:latin typeface="Microsoft YaHei"/>
            </a:endParaRPr>
          </a:p>
          <a:p>
            <a:pPr marL="228600" indent="-228600">
              <a:lnSpc>
                <a:spcPct val="90000"/>
              </a:lnSpc>
              <a:spcBef>
                <a:spcPts val="1001"/>
              </a:spcBef>
              <a:buClr>
                <a:srgbClr val="000000"/>
              </a:buClr>
              <a:buFont typeface="Arial"/>
              <a:buChar char="•"/>
            </a:pPr>
            <a:r>
              <a:rPr b="0" lang="en-GB" sz="2000" spc="-1" strike="noStrike">
                <a:solidFill>
                  <a:srgbClr val="000000"/>
                </a:solidFill>
                <a:latin typeface="Microsoft YaHei"/>
                <a:ea typeface="Microsoft YaHei"/>
              </a:rPr>
              <a:t>Medical claims codes determine reimbursement for a patient visit after they have been approved by a payer. To evaluate these claims, payers typically leverage automated fraud detectors, powered increas_x005F_x0002_ingly by machine learning. Health care providers have long exerted influence on payers</a:t>
            </a:r>
            <a:r>
              <a:rPr b="0" lang="en-US" sz="2000" spc="-1" strike="noStrike">
                <a:solidFill>
                  <a:srgbClr val="000000"/>
                </a:solidFill>
                <a:latin typeface="Microsoft YaHei"/>
                <a:ea typeface="Microsoft YaHei"/>
              </a:rPr>
              <a:t>’</a:t>
            </a:r>
            <a:r>
              <a:rPr b="0" lang="en-GB" sz="2000" spc="-1" strike="noStrike">
                <a:solidFill>
                  <a:srgbClr val="000000"/>
                </a:solidFill>
                <a:latin typeface="Microsoft YaHei"/>
                <a:ea typeface="Microsoft YaHei"/>
              </a:rPr>
              <a:t>decisions (the algorithmic outputs) by shaping their records (and accompany_x005F_x0002_ing codes) of patient visits</a:t>
            </a:r>
            <a:endParaRPr b="0" lang="en-US" sz="2000" spc="-1" strike="noStrike">
              <a:solidFill>
                <a:srgbClr val="000000"/>
              </a:solidFill>
              <a:latin typeface="Microsoft YaHei"/>
            </a:endParaRPr>
          </a:p>
          <a:p>
            <a:pPr>
              <a:lnSpc>
                <a:spcPct val="90000"/>
              </a:lnSpc>
              <a:spcBef>
                <a:spcPts val="1001"/>
              </a:spcBef>
              <a:buNone/>
            </a:pPr>
            <a:endParaRPr b="0" lang="en-US" sz="2000" spc="-1" strike="noStrike">
              <a:solidFill>
                <a:srgbClr val="000000"/>
              </a:solidFill>
              <a:latin typeface="Microsoft YaHei"/>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7" name="PlaceHolder 1"/>
          <p:cNvSpPr>
            <a:spLocks noGrp="1"/>
          </p:cNvSpPr>
          <p:nvPr>
            <p:ph type="title"/>
          </p:nvPr>
        </p:nvSpPr>
        <p:spPr>
          <a:xfrm>
            <a:off x="479520" y="263880"/>
            <a:ext cx="8785800" cy="572760"/>
          </a:xfrm>
          <a:prstGeom prst="rect">
            <a:avLst/>
          </a:prstGeom>
          <a:noFill/>
          <a:ln w="0">
            <a:noFill/>
          </a:ln>
        </p:spPr>
        <p:txBody>
          <a:bodyPr anchor="ctr">
            <a:noAutofit/>
          </a:bodyPr>
          <a:p>
            <a:pPr>
              <a:lnSpc>
                <a:spcPct val="90000"/>
              </a:lnSpc>
              <a:buNone/>
            </a:pPr>
            <a:r>
              <a:rPr b="0" lang="en-US" sz="2800" spc="-1" strike="noStrike">
                <a:solidFill>
                  <a:srgbClr val="000000"/>
                </a:solidFill>
                <a:latin typeface="Microsoft YaHei"/>
                <a:ea typeface="Microsoft YaHei"/>
              </a:rPr>
              <a:t>A</a:t>
            </a:r>
            <a:r>
              <a:rPr b="0" lang="en-GB" sz="2800" spc="-1" strike="noStrike">
                <a:solidFill>
                  <a:srgbClr val="000000"/>
                </a:solidFill>
                <a:latin typeface="Microsoft YaHei"/>
                <a:ea typeface="Microsoft YaHei"/>
              </a:rPr>
              <a:t>ttacks against</a:t>
            </a:r>
            <a:r>
              <a:rPr b="0" lang="en-US" sz="2800" spc="-1" strike="noStrike">
                <a:solidFill>
                  <a:srgbClr val="000000"/>
                </a:solidFill>
                <a:latin typeface="Microsoft YaHei"/>
                <a:ea typeface="Microsoft YaHei"/>
              </a:rPr>
              <a:t> </a:t>
            </a:r>
            <a:r>
              <a:rPr b="0" lang="en-GB" sz="2800" spc="-1" strike="noStrike">
                <a:solidFill>
                  <a:srgbClr val="000000"/>
                </a:solidFill>
                <a:latin typeface="Microsoft YaHei"/>
                <a:ea typeface="Microsoft YaHei"/>
              </a:rPr>
              <a:t>medical AI systems</a:t>
            </a:r>
            <a:endParaRPr b="0" lang="en-US" sz="2800" spc="-1" strike="noStrike">
              <a:solidFill>
                <a:srgbClr val="000000"/>
              </a:solidFill>
              <a:latin typeface="Verdana"/>
            </a:endParaRPr>
          </a:p>
        </p:txBody>
      </p:sp>
      <p:pic>
        <p:nvPicPr>
          <p:cNvPr id="238" name="Content Placeholder 3" descr=""/>
          <p:cNvPicPr/>
          <p:nvPr/>
        </p:nvPicPr>
        <p:blipFill>
          <a:blip r:embed="rId1"/>
          <a:stretch/>
        </p:blipFill>
        <p:spPr>
          <a:xfrm>
            <a:off x="2010960" y="1125360"/>
            <a:ext cx="8168760" cy="4336560"/>
          </a:xfrm>
          <a:prstGeom prst="rect">
            <a:avLst/>
          </a:prstGeom>
          <a:ln w="0">
            <a:noFill/>
          </a:ln>
        </p:spPr>
      </p:pic>
      <p:sp>
        <p:nvSpPr>
          <p:cNvPr id="239" name="Text Box 4"/>
          <p:cNvSpPr/>
          <p:nvPr/>
        </p:nvSpPr>
        <p:spPr>
          <a:xfrm>
            <a:off x="154440" y="5601240"/>
            <a:ext cx="1134144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GB" sz="1800" spc="-1" strike="noStrike">
                <a:solidFill>
                  <a:srgbClr val="000000"/>
                </a:solidFill>
                <a:latin typeface="Verdana"/>
              </a:rPr>
              <a:t>adversarial attacks against various medical AI systems might be executed without requiring any overtly fraudulent misrepresentation of the data.</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0" name="PlaceHolder 1"/>
          <p:cNvSpPr>
            <a:spLocks noGrp="1"/>
          </p:cNvSpPr>
          <p:nvPr>
            <p:ph type="title"/>
          </p:nvPr>
        </p:nvSpPr>
        <p:spPr>
          <a:xfrm>
            <a:off x="479520" y="263880"/>
            <a:ext cx="8785800" cy="572760"/>
          </a:xfrm>
          <a:prstGeom prst="rect">
            <a:avLst/>
          </a:prstGeom>
          <a:noFill/>
          <a:ln w="0">
            <a:noFill/>
          </a:ln>
        </p:spPr>
        <p:txBody>
          <a:bodyPr anchor="ctr">
            <a:noAutofit/>
          </a:bodyPr>
          <a:p>
            <a:pPr>
              <a:lnSpc>
                <a:spcPct val="90000"/>
              </a:lnSpc>
              <a:buNone/>
            </a:pPr>
            <a:r>
              <a:rPr b="0" lang="en-US" sz="3600" spc="-1" strike="noStrike">
                <a:solidFill>
                  <a:srgbClr val="000000"/>
                </a:solidFill>
                <a:latin typeface="Microsoft YaHei"/>
                <a:ea typeface="Microsoft YaHei"/>
              </a:rPr>
              <a:t>A</a:t>
            </a:r>
            <a:r>
              <a:rPr b="0" lang="en-GB" sz="3600" spc="-1" strike="noStrike">
                <a:solidFill>
                  <a:srgbClr val="000000"/>
                </a:solidFill>
                <a:latin typeface="Microsoft YaHei"/>
                <a:ea typeface="Microsoft YaHei"/>
              </a:rPr>
              <a:t>ttacks against</a:t>
            </a:r>
            <a:r>
              <a:rPr b="0" lang="en-US" sz="3600" spc="-1" strike="noStrike">
                <a:solidFill>
                  <a:srgbClr val="000000"/>
                </a:solidFill>
                <a:latin typeface="Microsoft YaHei"/>
                <a:ea typeface="Microsoft YaHei"/>
              </a:rPr>
              <a:t> </a:t>
            </a:r>
            <a:r>
              <a:rPr b="0" lang="en-GB" sz="3600" spc="-1" strike="noStrike">
                <a:solidFill>
                  <a:srgbClr val="000000"/>
                </a:solidFill>
                <a:latin typeface="Microsoft YaHei"/>
                <a:ea typeface="Microsoft YaHei"/>
              </a:rPr>
              <a:t>medical AI systems</a:t>
            </a:r>
            <a:endParaRPr b="0" lang="en-US" sz="3600" spc="-1" strike="noStrike">
              <a:solidFill>
                <a:srgbClr val="000000"/>
              </a:solidFill>
              <a:latin typeface="Verdana"/>
            </a:endParaRPr>
          </a:p>
        </p:txBody>
      </p:sp>
      <p:pic>
        <p:nvPicPr>
          <p:cNvPr id="241" name="Content Placeholder 3" descr=""/>
          <p:cNvPicPr/>
          <p:nvPr/>
        </p:nvPicPr>
        <p:blipFill>
          <a:blip r:embed="rId1"/>
          <a:stretch/>
        </p:blipFill>
        <p:spPr>
          <a:xfrm>
            <a:off x="1789560" y="1053000"/>
            <a:ext cx="8613360" cy="4565160"/>
          </a:xfrm>
          <a:prstGeom prst="rect">
            <a:avLst/>
          </a:prstGeom>
          <a:ln w="0">
            <a:noFill/>
          </a:ln>
        </p:spPr>
      </p:pic>
      <p:sp>
        <p:nvSpPr>
          <p:cNvPr id="242" name="Text Box 4"/>
          <p:cNvSpPr/>
          <p:nvPr/>
        </p:nvSpPr>
        <p:spPr>
          <a:xfrm>
            <a:off x="142200" y="5661720"/>
            <a:ext cx="1135332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800" spc="-1" strike="noStrike">
                <a:solidFill>
                  <a:srgbClr val="000000"/>
                </a:solidFill>
                <a:latin typeface="Verdana"/>
              </a:rPr>
              <a:t>At the extreme of this tactical shaping of a patient presentation is medical fraud, a $250 billion industry</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3" name="PlaceHolder 1"/>
          <p:cNvSpPr>
            <a:spLocks noGrp="1"/>
          </p:cNvSpPr>
          <p:nvPr>
            <p:ph type="title"/>
          </p:nvPr>
        </p:nvSpPr>
        <p:spPr>
          <a:xfrm>
            <a:off x="479520" y="263880"/>
            <a:ext cx="8785800" cy="572760"/>
          </a:xfrm>
          <a:prstGeom prst="rect">
            <a:avLst/>
          </a:prstGeom>
          <a:noFill/>
          <a:ln w="0">
            <a:noFill/>
          </a:ln>
        </p:spPr>
        <p:txBody>
          <a:bodyPr anchor="ctr">
            <a:noAutofit/>
          </a:bodyPr>
          <a:p>
            <a:pPr>
              <a:lnSpc>
                <a:spcPct val="90000"/>
              </a:lnSpc>
              <a:buNone/>
            </a:pPr>
            <a:r>
              <a:rPr b="0" lang="en-US" sz="3600" spc="-1" strike="noStrike">
                <a:solidFill>
                  <a:srgbClr val="000000"/>
                </a:solidFill>
                <a:latin typeface="Microsoft YaHei"/>
                <a:ea typeface="Microsoft YaHei"/>
              </a:rPr>
              <a:t>Attacks gray zone</a:t>
            </a:r>
            <a:endParaRPr b="0" lang="en-US" sz="3600" spc="-1" strike="noStrike">
              <a:solidFill>
                <a:srgbClr val="000000"/>
              </a:solidFill>
              <a:latin typeface="Verdana"/>
            </a:endParaRPr>
          </a:p>
        </p:txBody>
      </p:sp>
      <p:sp>
        <p:nvSpPr>
          <p:cNvPr id="244" name="PlaceHolder 2"/>
          <p:cNvSpPr>
            <a:spLocks noGrp="1"/>
          </p:cNvSpPr>
          <p:nvPr>
            <p:ph/>
          </p:nvPr>
        </p:nvSpPr>
        <p:spPr>
          <a:xfrm>
            <a:off x="838080" y="1253160"/>
            <a:ext cx="10515240" cy="4350960"/>
          </a:xfrm>
          <a:prstGeom prst="rect">
            <a:avLst/>
          </a:prstGeom>
          <a:noFill/>
          <a:ln w="0">
            <a:noFill/>
          </a:ln>
        </p:spPr>
        <p:txBody>
          <a:bodyPr anchor="t">
            <a:normAutofit/>
          </a:bodyPr>
          <a:p>
            <a:pPr>
              <a:lnSpc>
                <a:spcPct val="90000"/>
              </a:lnSpc>
              <a:spcBef>
                <a:spcPts val="1001"/>
              </a:spcBef>
              <a:buNone/>
              <a:tabLst>
                <a:tab algn="l" pos="0"/>
              </a:tabLst>
            </a:pPr>
            <a:r>
              <a:rPr b="0" lang="en-GB" sz="2000" spc="-1" strike="noStrike">
                <a:solidFill>
                  <a:srgbClr val="000000"/>
                </a:solidFill>
                <a:latin typeface="Microsoft YaHei"/>
                <a:ea typeface="Microsoft YaHei"/>
              </a:rPr>
              <a:t>In other circumstances, subtle billing code adjustments fall within a gray zone</a:t>
            </a:r>
            <a:r>
              <a:rPr b="0" lang="en-US" sz="2000" spc="-1" strike="noStrike">
                <a:solidFill>
                  <a:srgbClr val="000000"/>
                </a:solidFill>
                <a:latin typeface="Microsoft YaHei"/>
                <a:ea typeface="Microsoft YaHei"/>
              </a:rPr>
              <a:t> </a:t>
            </a:r>
            <a:r>
              <a:rPr b="0" lang="en-GB" sz="2000" spc="-1" strike="noStrike">
                <a:solidFill>
                  <a:srgbClr val="000000"/>
                </a:solidFill>
                <a:latin typeface="Microsoft YaHei"/>
                <a:ea typeface="Microsoft YaHei"/>
              </a:rPr>
              <a:t>between fraud and well-intentioned best practices. In one striking example, the</a:t>
            </a:r>
            <a:r>
              <a:rPr b="0" lang="en-US" sz="2000" spc="-1" strike="noStrike">
                <a:solidFill>
                  <a:srgbClr val="000000"/>
                </a:solidFill>
                <a:latin typeface="Microsoft YaHei"/>
                <a:ea typeface="Microsoft YaHei"/>
              </a:rPr>
              <a:t> </a:t>
            </a:r>
            <a:r>
              <a:rPr b="0" lang="en-GB" sz="2000" spc="-1" strike="noStrike">
                <a:solidFill>
                  <a:srgbClr val="000000"/>
                </a:solidFill>
                <a:latin typeface="Microsoft YaHei"/>
                <a:ea typeface="Microsoft YaHei"/>
              </a:rPr>
              <a:t>website of the Endocrine Society recommends </a:t>
            </a:r>
            <a:r>
              <a:rPr b="0" lang="en-US" sz="2000" spc="-1" strike="noStrike">
                <a:solidFill>
                  <a:srgbClr val="000000"/>
                </a:solidFill>
                <a:latin typeface="Microsoft YaHei"/>
                <a:ea typeface="Microsoft YaHei"/>
              </a:rPr>
              <a:t> </a:t>
            </a:r>
            <a:r>
              <a:rPr b="0" lang="en-GB" sz="2000" spc="-1" strike="noStrike">
                <a:solidFill>
                  <a:srgbClr val="000000"/>
                </a:solidFill>
                <a:latin typeface="Microsoft YaHei"/>
                <a:ea typeface="Microsoft YaHei"/>
              </a:rPr>
              <a:t>that providers do not bill for the International Classification of Diseases (ICD) code </a:t>
            </a:r>
            <a:r>
              <a:rPr b="0" lang="en-US" sz="2000" spc="-1" strike="noStrike">
                <a:solidFill>
                  <a:srgbClr val="000000"/>
                </a:solidFill>
                <a:latin typeface="Microsoft YaHei"/>
                <a:ea typeface="Microsoft YaHei"/>
              </a:rPr>
              <a:t> </a:t>
            </a:r>
            <a:r>
              <a:rPr b="0" lang="en-GB" sz="2000" spc="-1" strike="noStrike">
                <a:solidFill>
                  <a:srgbClr val="000000"/>
                </a:solidFill>
                <a:latin typeface="Microsoft YaHei"/>
                <a:ea typeface="Microsoft YaHei"/>
              </a:rPr>
              <a:t>277.77 (metabolic syndrome) in patients with obesity, as this combination of code and condition is likely to result in a denial of coverage (13). Instead, the Society recommends billing for codes</a:t>
            </a:r>
            <a:r>
              <a:rPr b="0" lang="en-US" sz="2000" spc="-1" strike="noStrike">
                <a:solidFill>
                  <a:srgbClr val="000000"/>
                </a:solidFill>
                <a:latin typeface="Microsoft YaHei"/>
                <a:ea typeface="Microsoft YaHei"/>
              </a:rPr>
              <a:t> </a:t>
            </a:r>
            <a:r>
              <a:rPr b="0" lang="en-GB" sz="2000" spc="-1" strike="noStrike">
                <a:solidFill>
                  <a:srgbClr val="000000"/>
                </a:solidFill>
                <a:latin typeface="Microsoft YaHei"/>
                <a:ea typeface="Microsoft YaHei"/>
              </a:rPr>
              <a:t>corresponding to specific diseases that make up metabolic syndrome, such as hypertension. In other</a:t>
            </a:r>
            <a:r>
              <a:rPr b="0" lang="en-US" sz="2000" spc="-1" strike="noStrike">
                <a:solidFill>
                  <a:srgbClr val="000000"/>
                </a:solidFill>
                <a:latin typeface="Microsoft YaHei"/>
                <a:ea typeface="Microsoft YaHei"/>
              </a:rPr>
              <a:t> </a:t>
            </a:r>
            <a:r>
              <a:rPr b="0" lang="en-GB" sz="2000" spc="-1" strike="noStrike">
                <a:solidFill>
                  <a:srgbClr val="000000"/>
                </a:solidFill>
                <a:latin typeface="Microsoft YaHei"/>
                <a:ea typeface="Microsoft YaHei"/>
              </a:rPr>
              <a:t>words, providers are not encouraged to add fraudulent claims</a:t>
            </a:r>
            <a:r>
              <a:rPr b="0" lang="en-US" sz="2000" spc="-1" strike="noStrike">
                <a:solidFill>
                  <a:srgbClr val="000000"/>
                </a:solidFill>
                <a:latin typeface="Microsoft YaHei"/>
                <a:ea typeface="Microsoft YaHei"/>
              </a:rPr>
              <a:t> </a:t>
            </a:r>
            <a:r>
              <a:rPr b="0" lang="en-GB" sz="2000" spc="-1" strike="noStrike">
                <a:solidFill>
                  <a:srgbClr val="000000"/>
                </a:solidFill>
                <a:latin typeface="Microsoft YaHei"/>
                <a:ea typeface="Microsoft YaHei"/>
              </a:rPr>
              <a:t>but are encouraged to avoid adding a true claim that an insurance company would</a:t>
            </a:r>
            <a:r>
              <a:rPr b="0" lang="en-US" sz="2000" spc="-1" strike="noStrike">
                <a:solidFill>
                  <a:srgbClr val="000000"/>
                </a:solidFill>
                <a:latin typeface="Microsoft YaHei"/>
                <a:ea typeface="Microsoft YaHei"/>
              </a:rPr>
              <a:t> </a:t>
            </a:r>
            <a:r>
              <a:rPr b="0" lang="en-GB" sz="2000" spc="-1" strike="noStrike">
                <a:solidFill>
                  <a:srgbClr val="000000"/>
                </a:solidFill>
                <a:latin typeface="Microsoft YaHei"/>
                <a:ea typeface="Microsoft YaHei"/>
              </a:rPr>
              <a:t>be likely to reject in</a:t>
            </a:r>
            <a:r>
              <a:rPr b="0" lang="en-US" sz="2000" spc="-1" strike="noStrike">
                <a:solidFill>
                  <a:srgbClr val="000000"/>
                </a:solidFill>
                <a:latin typeface="Microsoft YaHei"/>
                <a:ea typeface="Microsoft YaHei"/>
              </a:rPr>
              <a:t> </a:t>
            </a:r>
            <a:r>
              <a:rPr b="0" lang="en-GB" sz="2000" spc="-1" strike="noStrike">
                <a:solidFill>
                  <a:srgbClr val="000000"/>
                </a:solidFill>
                <a:latin typeface="Microsoft YaHei"/>
                <a:ea typeface="Microsoft YaHei"/>
              </a:rPr>
              <a:t>combination with another.</a:t>
            </a:r>
            <a:endParaRPr b="0" lang="en-US" sz="2000" spc="-1" strike="noStrike">
              <a:solidFill>
                <a:srgbClr val="000000"/>
              </a:solidFill>
              <a:latin typeface="Microsoft YaHei"/>
            </a:endParaRPr>
          </a:p>
          <a:p>
            <a:pPr>
              <a:lnSpc>
                <a:spcPct val="90000"/>
              </a:lnSpc>
              <a:spcBef>
                <a:spcPts val="1001"/>
              </a:spcBef>
              <a:buNone/>
              <a:tabLst>
                <a:tab algn="l" pos="0"/>
              </a:tabLst>
            </a:pPr>
            <a:endParaRPr b="0" lang="en-US" sz="2000" spc="-1" strike="noStrike">
              <a:solidFill>
                <a:srgbClr val="000000"/>
              </a:solidFill>
              <a:latin typeface="Microsoft YaHei"/>
            </a:endParaRPr>
          </a:p>
          <a:p>
            <a:pPr>
              <a:lnSpc>
                <a:spcPct val="90000"/>
              </a:lnSpc>
              <a:spcBef>
                <a:spcPts val="1001"/>
              </a:spcBef>
              <a:buNone/>
              <a:tabLst>
                <a:tab algn="l" pos="0"/>
              </a:tabLst>
            </a:pPr>
            <a:r>
              <a:rPr b="0" lang="en-US" sz="2400" spc="-1" strike="noStrike">
                <a:solidFill>
                  <a:srgbClr val="ff0000"/>
                </a:solidFill>
                <a:latin typeface="Microsoft YaHei"/>
                <a:ea typeface="Microsoft YaHei"/>
              </a:rPr>
              <a:t>Is this practice ethical?</a:t>
            </a:r>
            <a:r>
              <a:rPr b="0" lang="en-GB" sz="2400" spc="-1" strike="noStrike">
                <a:solidFill>
                  <a:srgbClr val="000000"/>
                </a:solidFill>
                <a:latin typeface="Microsoft YaHei"/>
                <a:ea typeface="Microsoft YaHei"/>
              </a:rPr>
              <a:t>_x005F_x0002_</a:t>
            </a:r>
            <a:endParaRPr b="0" lang="en-US" sz="2400" spc="-1" strike="noStrike">
              <a:solidFill>
                <a:srgbClr val="000000"/>
              </a:solidFill>
              <a:latin typeface="Microsoft YaHei"/>
            </a:endParaRPr>
          </a:p>
          <a:p>
            <a:pPr>
              <a:lnSpc>
                <a:spcPct val="90000"/>
              </a:lnSpc>
              <a:spcBef>
                <a:spcPts val="1001"/>
              </a:spcBef>
              <a:buNone/>
              <a:tabLst>
                <a:tab algn="l" pos="0"/>
              </a:tabLst>
            </a:pPr>
            <a:endParaRPr b="0" lang="en-US" sz="2000" spc="-1" strike="noStrike">
              <a:solidFill>
                <a:srgbClr val="000000"/>
              </a:solidFill>
              <a:latin typeface="Microsoft YaHei"/>
            </a:endParaRPr>
          </a:p>
          <a:p>
            <a:pPr>
              <a:lnSpc>
                <a:spcPct val="90000"/>
              </a:lnSpc>
              <a:spcBef>
                <a:spcPts val="1001"/>
              </a:spcBef>
              <a:buNone/>
              <a:tabLst>
                <a:tab algn="l" pos="0"/>
              </a:tabLst>
            </a:pPr>
            <a:endParaRPr b="0" lang="en-US" sz="2000" spc="-1" strike="noStrike">
              <a:solidFill>
                <a:srgbClr val="000000"/>
              </a:solidFill>
              <a:latin typeface="Microsoft YaHei"/>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5" name="PlaceHolder 1"/>
          <p:cNvSpPr>
            <a:spLocks noGrp="1"/>
          </p:cNvSpPr>
          <p:nvPr>
            <p:ph type="title"/>
          </p:nvPr>
        </p:nvSpPr>
        <p:spPr>
          <a:xfrm>
            <a:off x="479520" y="263880"/>
            <a:ext cx="8785800" cy="572760"/>
          </a:xfrm>
          <a:prstGeom prst="rect">
            <a:avLst/>
          </a:prstGeom>
          <a:noFill/>
          <a:ln w="0">
            <a:noFill/>
          </a:ln>
        </p:spPr>
        <p:txBody>
          <a:bodyPr anchor="ctr">
            <a:noAutofit/>
          </a:bodyPr>
          <a:p>
            <a:endParaRPr b="0" lang="en-US" sz="1800" spc="-1" strike="noStrike">
              <a:solidFill>
                <a:srgbClr val="000000"/>
              </a:solidFill>
              <a:latin typeface="Verdana"/>
            </a:endParaRPr>
          </a:p>
        </p:txBody>
      </p:sp>
      <p:sp>
        <p:nvSpPr>
          <p:cNvPr id="246" name="PlaceHolder 2"/>
          <p:cNvSpPr>
            <a:spLocks noGrp="1"/>
          </p:cNvSpPr>
          <p:nvPr>
            <p:ph/>
          </p:nvPr>
        </p:nvSpPr>
        <p:spPr>
          <a:xfrm>
            <a:off x="838080" y="1253160"/>
            <a:ext cx="10515240" cy="4350960"/>
          </a:xfrm>
          <a:prstGeom prst="rect">
            <a:avLst/>
          </a:prstGeom>
          <a:noFill/>
          <a:ln w="0">
            <a:noFill/>
          </a:ln>
        </p:spPr>
        <p:txBody>
          <a:bodyPr anchor="t">
            <a:noAutofit/>
          </a:bodyPr>
          <a:p>
            <a:pPr>
              <a:lnSpc>
                <a:spcPct val="90000"/>
              </a:lnSpc>
              <a:spcBef>
                <a:spcPts val="1001"/>
              </a:spcBef>
              <a:buNone/>
              <a:tabLst>
                <a:tab algn="l" pos="0"/>
              </a:tabLst>
            </a:pPr>
            <a:r>
              <a:rPr b="0" lang="en-GB" sz="2800" spc="-1" strike="noStrike">
                <a:solidFill>
                  <a:srgbClr val="000000"/>
                </a:solidFill>
                <a:latin typeface="Microsoft YaHei"/>
                <a:ea typeface="Microsoft YaHei"/>
              </a:rPr>
              <a:t>applications of</a:t>
            </a:r>
            <a:r>
              <a:rPr b="0" lang="en-US" sz="2800" spc="-1" strike="noStrike">
                <a:solidFill>
                  <a:srgbClr val="000000"/>
                </a:solidFill>
                <a:latin typeface="Microsoft YaHei"/>
                <a:ea typeface="Microsoft YaHei"/>
              </a:rPr>
              <a:t> </a:t>
            </a:r>
            <a:r>
              <a:rPr b="0" lang="en-GB" sz="2800" spc="-1" strike="noStrike">
                <a:solidFill>
                  <a:srgbClr val="000000"/>
                </a:solidFill>
                <a:latin typeface="Microsoft YaHei"/>
                <a:ea typeface="Microsoft YaHei"/>
              </a:rPr>
              <a:t>adversarial attacks in the</a:t>
            </a:r>
            <a:r>
              <a:rPr b="0" lang="en-US" sz="2800" spc="-1" strike="noStrike">
                <a:solidFill>
                  <a:srgbClr val="000000"/>
                </a:solidFill>
                <a:latin typeface="Microsoft YaHei"/>
                <a:ea typeface="Microsoft YaHei"/>
              </a:rPr>
              <a:t> </a:t>
            </a:r>
            <a:r>
              <a:rPr b="0" lang="en-GB" sz="2800" spc="-1" strike="noStrike">
                <a:solidFill>
                  <a:srgbClr val="000000"/>
                </a:solidFill>
                <a:latin typeface="Microsoft YaHei"/>
                <a:ea typeface="Microsoft YaHei"/>
              </a:rPr>
              <a:t>medical context go far beyond insurance</a:t>
            </a:r>
            <a:r>
              <a:rPr b="0" lang="en-US" sz="2800" spc="-1" strike="noStrike">
                <a:solidFill>
                  <a:srgbClr val="000000"/>
                </a:solidFill>
                <a:latin typeface="Microsoft YaHei"/>
                <a:ea typeface="Microsoft YaHei"/>
              </a:rPr>
              <a:t> </a:t>
            </a:r>
            <a:r>
              <a:rPr b="0" lang="en-GB" sz="2800" spc="-1" strike="noStrike">
                <a:solidFill>
                  <a:srgbClr val="000000"/>
                </a:solidFill>
                <a:latin typeface="Microsoft YaHei"/>
                <a:ea typeface="Microsoft YaHei"/>
              </a:rPr>
              <a:t>fraud, encompassing a spectrum of motivations</a:t>
            </a:r>
            <a:r>
              <a:rPr b="0" lang="en-US" sz="2800" spc="-1" strike="noStrike">
                <a:solidFill>
                  <a:srgbClr val="000000"/>
                </a:solidFill>
                <a:latin typeface="Microsoft YaHei"/>
                <a:ea typeface="Microsoft YaHei"/>
              </a:rPr>
              <a:t>;</a:t>
            </a:r>
            <a:endParaRPr b="0" lang="en-US" sz="2800" spc="-1" strike="noStrike">
              <a:solidFill>
                <a:srgbClr val="000000"/>
              </a:solidFill>
              <a:latin typeface="Microsoft YaHei"/>
            </a:endParaRPr>
          </a:p>
          <a:p>
            <a:pPr marL="228600" indent="-228600">
              <a:lnSpc>
                <a:spcPct val="90000"/>
              </a:lnSpc>
              <a:spcBef>
                <a:spcPts val="1001"/>
              </a:spcBef>
              <a:buClr>
                <a:srgbClr val="000000"/>
              </a:buClr>
              <a:buFont typeface="Arial"/>
              <a:buChar char="•"/>
              <a:tabLst>
                <a:tab algn="l" pos="0"/>
              </a:tabLst>
            </a:pPr>
            <a:r>
              <a:rPr b="0" lang="en-US" sz="2800" spc="-1" strike="noStrike">
                <a:solidFill>
                  <a:srgbClr val="000000"/>
                </a:solidFill>
                <a:latin typeface="Microsoft YaHei"/>
                <a:ea typeface="Microsoft YaHei"/>
              </a:rPr>
              <a:t>desire to provide high-quality care</a:t>
            </a:r>
            <a:endParaRPr b="0" lang="en-US" sz="2800" spc="-1" strike="noStrike">
              <a:solidFill>
                <a:srgbClr val="000000"/>
              </a:solidFill>
              <a:latin typeface="Microsoft YaHei"/>
            </a:endParaRPr>
          </a:p>
          <a:p>
            <a:pPr marL="228600" indent="-228600">
              <a:lnSpc>
                <a:spcPct val="90000"/>
              </a:lnSpc>
              <a:spcBef>
                <a:spcPts val="1001"/>
              </a:spcBef>
              <a:buClr>
                <a:srgbClr val="000000"/>
              </a:buClr>
              <a:buFont typeface="Arial"/>
              <a:buChar char="•"/>
              <a:tabLst>
                <a:tab algn="l" pos="0"/>
              </a:tabLst>
            </a:pPr>
            <a:r>
              <a:rPr b="0" lang="en-US" sz="2800" spc="-1" strike="noStrike">
                <a:solidFill>
                  <a:srgbClr val="000000"/>
                </a:solidFill>
                <a:latin typeface="Microsoft YaHei"/>
                <a:ea typeface="Microsoft YaHei"/>
              </a:rPr>
              <a:t>drug and device approvals</a:t>
            </a:r>
            <a:endParaRPr b="0" lang="en-US" sz="2800" spc="-1" strike="noStrike">
              <a:solidFill>
                <a:srgbClr val="000000"/>
              </a:solidFill>
              <a:latin typeface="Microsoft YaHei"/>
            </a:endParaRPr>
          </a:p>
          <a:p>
            <a:pPr marL="228600" indent="-228600">
              <a:lnSpc>
                <a:spcPct val="90000"/>
              </a:lnSpc>
              <a:spcBef>
                <a:spcPts val="1001"/>
              </a:spcBef>
              <a:buClr>
                <a:srgbClr val="000000"/>
              </a:buClr>
              <a:buFont typeface="Arial"/>
              <a:buChar char="•"/>
              <a:tabLst>
                <a:tab algn="l" pos="0"/>
              </a:tabLst>
            </a:pPr>
            <a:r>
              <a:rPr b="0" lang="en-US" sz="2800" spc="-1" strike="noStrike">
                <a:solidFill>
                  <a:srgbClr val="000000"/>
                </a:solidFill>
                <a:latin typeface="Microsoft YaHei"/>
                <a:ea typeface="Microsoft YaHei"/>
              </a:rPr>
              <a:t> </a:t>
            </a:r>
            <a:r>
              <a:rPr b="0" lang="en-US" sz="2800" spc="-1" strike="noStrike">
                <a:solidFill>
                  <a:srgbClr val="000000"/>
                </a:solidFill>
                <a:latin typeface="Microsoft YaHei"/>
                <a:ea typeface="Microsoft YaHei"/>
              </a:rPr>
              <a:t>bias trial outcomes in attackers favor</a:t>
            </a:r>
            <a:endParaRPr b="0" lang="en-US" sz="2800" spc="-1" strike="noStrike">
              <a:solidFill>
                <a:srgbClr val="000000"/>
              </a:solidFill>
              <a:latin typeface="Microsoft YaHei"/>
            </a:endParaRPr>
          </a:p>
          <a:p>
            <a:pPr marL="228600" indent="-228600">
              <a:lnSpc>
                <a:spcPct val="90000"/>
              </a:lnSpc>
              <a:spcBef>
                <a:spcPts val="1001"/>
              </a:spcBef>
              <a:buClr>
                <a:srgbClr val="000000"/>
              </a:buClr>
              <a:buFont typeface="Arial"/>
              <a:buChar char="•"/>
              <a:tabLst>
                <a:tab algn="l" pos="0"/>
              </a:tabLst>
            </a:pPr>
            <a:r>
              <a:rPr b="0" lang="en-US" sz="2800" spc="-1" strike="noStrike">
                <a:solidFill>
                  <a:srgbClr val="000000"/>
                </a:solidFill>
                <a:latin typeface="Microsoft YaHei"/>
                <a:ea typeface="Microsoft YaHei"/>
              </a:rPr>
              <a:t> “</a:t>
            </a:r>
            <a:r>
              <a:rPr b="0" lang="en-US" sz="2800" spc="-1" strike="noStrike">
                <a:solidFill>
                  <a:srgbClr val="000000"/>
                </a:solidFill>
                <a:latin typeface="Microsoft YaHei"/>
                <a:ea typeface="Microsoft YaHei"/>
              </a:rPr>
              <a:t>adjust” borderline trial results for products that might save lives.</a:t>
            </a:r>
            <a:endParaRPr b="0" lang="en-US" sz="2800" spc="-1" strike="noStrike">
              <a:solidFill>
                <a:srgbClr val="000000"/>
              </a:solidFill>
              <a:latin typeface="Microsoft YaHei"/>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7" name="PlaceHolder 1"/>
          <p:cNvSpPr>
            <a:spLocks noGrp="1"/>
          </p:cNvSpPr>
          <p:nvPr>
            <p:ph type="title"/>
          </p:nvPr>
        </p:nvSpPr>
        <p:spPr>
          <a:xfrm>
            <a:off x="479520" y="263880"/>
            <a:ext cx="8785800" cy="572760"/>
          </a:xfrm>
          <a:prstGeom prst="rect">
            <a:avLst/>
          </a:prstGeom>
          <a:noFill/>
          <a:ln w="0">
            <a:noFill/>
          </a:ln>
        </p:spPr>
        <p:txBody>
          <a:bodyPr anchor="ctr">
            <a:noAutofit/>
          </a:bodyPr>
          <a:p>
            <a:pPr>
              <a:lnSpc>
                <a:spcPct val="90000"/>
              </a:lnSpc>
              <a:buNone/>
            </a:pPr>
            <a:r>
              <a:rPr b="0" lang="en-US" sz="3600" spc="-1" strike="noStrike">
                <a:solidFill>
                  <a:srgbClr val="000000"/>
                </a:solidFill>
                <a:latin typeface="Microsoft YaHei"/>
                <a:ea typeface="Microsoft YaHei"/>
              </a:rPr>
              <a:t>The road ahead</a:t>
            </a:r>
            <a:endParaRPr b="0" lang="en-US" sz="3600" spc="-1" strike="noStrike">
              <a:solidFill>
                <a:srgbClr val="000000"/>
              </a:solidFill>
              <a:latin typeface="Verdana"/>
            </a:endParaRPr>
          </a:p>
        </p:txBody>
      </p:sp>
      <p:sp>
        <p:nvSpPr>
          <p:cNvPr id="248" name="PlaceHolder 2"/>
          <p:cNvSpPr>
            <a:spLocks noGrp="1"/>
          </p:cNvSpPr>
          <p:nvPr>
            <p:ph/>
          </p:nvPr>
        </p:nvSpPr>
        <p:spPr>
          <a:xfrm>
            <a:off x="838080" y="1253160"/>
            <a:ext cx="10515240" cy="4350960"/>
          </a:xfrm>
          <a:prstGeom prst="rect">
            <a:avLst/>
          </a:prstGeom>
          <a:noFill/>
          <a:ln w="0">
            <a:noFill/>
          </a:ln>
        </p:spPr>
        <p:txBody>
          <a:bodyPr anchor="t">
            <a:normAutofit/>
          </a:bodyPr>
          <a:p>
            <a:pPr>
              <a:lnSpc>
                <a:spcPct val="90000"/>
              </a:lnSpc>
              <a:spcBef>
                <a:spcPts val="1001"/>
              </a:spcBef>
              <a:buNone/>
              <a:tabLst>
                <a:tab algn="l" pos="0"/>
              </a:tabLst>
            </a:pPr>
            <a:r>
              <a:rPr b="0" i="1" lang="en-GB" sz="2400" spc="-1" strike="noStrike">
                <a:solidFill>
                  <a:srgbClr val="000000"/>
                </a:solidFill>
                <a:latin typeface="Microsoft YaHei"/>
                <a:ea typeface="Microsoft YaHei"/>
              </a:rPr>
              <a:t>An essential question remains: when and how</a:t>
            </a:r>
            <a:r>
              <a:rPr b="0" i="1" lang="en-US" sz="2400" spc="-1" strike="noStrike">
                <a:solidFill>
                  <a:srgbClr val="000000"/>
                </a:solidFill>
                <a:latin typeface="Microsoft YaHei"/>
                <a:ea typeface="Microsoft YaHei"/>
              </a:rPr>
              <a:t> </a:t>
            </a:r>
            <a:r>
              <a:rPr b="0" i="1" lang="en-GB" sz="2400" spc="-1" strike="noStrike">
                <a:solidFill>
                  <a:srgbClr val="000000"/>
                </a:solidFill>
                <a:latin typeface="Microsoft YaHei"/>
                <a:ea typeface="Microsoft YaHei"/>
              </a:rPr>
              <a:t>to intervene.</a:t>
            </a:r>
            <a:endParaRPr b="0" lang="en-US" sz="2400" spc="-1" strike="noStrike">
              <a:solidFill>
                <a:srgbClr val="000000"/>
              </a:solidFill>
              <a:latin typeface="Microsoft YaHei"/>
            </a:endParaRPr>
          </a:p>
          <a:p>
            <a:pPr>
              <a:lnSpc>
                <a:spcPct val="90000"/>
              </a:lnSpc>
              <a:spcBef>
                <a:spcPts val="1001"/>
              </a:spcBef>
              <a:buNone/>
              <a:tabLst>
                <a:tab algn="l" pos="0"/>
              </a:tabLst>
            </a:pPr>
            <a:endParaRPr b="0" lang="en-US" sz="2400" spc="-1" strike="noStrike">
              <a:solidFill>
                <a:srgbClr val="000000"/>
              </a:solidFill>
              <a:latin typeface="Microsoft YaHei"/>
            </a:endParaRPr>
          </a:p>
          <a:p>
            <a:pPr marL="228600" indent="-228600">
              <a:lnSpc>
                <a:spcPct val="90000"/>
              </a:lnSpc>
              <a:spcBef>
                <a:spcPts val="1001"/>
              </a:spcBef>
              <a:buClr>
                <a:srgbClr val="000000"/>
              </a:buClr>
              <a:buFont typeface="Arial"/>
              <a:buChar char="•"/>
              <a:tabLst>
                <a:tab algn="l" pos="0"/>
              </a:tabLst>
            </a:pPr>
            <a:r>
              <a:rPr b="0" i="1" lang="en-US" sz="2400" spc="-1" strike="noStrike">
                <a:solidFill>
                  <a:srgbClr val="000000"/>
                </a:solidFill>
                <a:latin typeface="Microsoft YaHei"/>
                <a:ea typeface="Microsoft YaHei"/>
              </a:rPr>
              <a:t>“</a:t>
            </a:r>
            <a:r>
              <a:rPr b="1" lang="en-GB" sz="2400" spc="-1" strike="noStrike">
                <a:solidFill>
                  <a:srgbClr val="000000"/>
                </a:solidFill>
                <a:latin typeface="Microsoft YaHei"/>
                <a:ea typeface="Microsoft YaHei"/>
              </a:rPr>
              <a:t>procrastination principle”</a:t>
            </a:r>
            <a:r>
              <a:rPr b="1" lang="en-US" sz="2400" spc="-1" strike="noStrike">
                <a:solidFill>
                  <a:srgbClr val="000000"/>
                </a:solidFill>
                <a:latin typeface="Microsoft YaHei"/>
                <a:ea typeface="Microsoft YaHei"/>
              </a:rPr>
              <a:t>:  </a:t>
            </a:r>
            <a:r>
              <a:rPr b="0" lang="en-US" sz="2400" spc="-1" strike="noStrike">
                <a:solidFill>
                  <a:srgbClr val="000000"/>
                </a:solidFill>
                <a:latin typeface="Microsoft YaHei"/>
                <a:ea typeface="Microsoft YaHei"/>
              </a:rPr>
              <a:t>Should the adversarial-examples problem in health care </a:t>
            </a:r>
            <a:r>
              <a:rPr b="0" lang="en-GB" sz="2400" spc="-1" strike="noStrike">
                <a:solidFill>
                  <a:srgbClr val="000000"/>
                </a:solidFill>
                <a:latin typeface="Microsoft YaHei"/>
                <a:ea typeface="Microsoft YaHei"/>
              </a:rPr>
              <a:t>systems be addressed now</a:t>
            </a:r>
            <a:r>
              <a:rPr b="0" lang="en-US" sz="2400" spc="-1" strike="noStrike">
                <a:solidFill>
                  <a:srgbClr val="000000"/>
                </a:solidFill>
                <a:latin typeface="Microsoft YaHei"/>
                <a:ea typeface="Microsoft YaHei"/>
              </a:rPr>
              <a:t> </a:t>
            </a:r>
            <a:r>
              <a:rPr b="0" lang="en-GB" sz="2400" spc="-1" strike="noStrike">
                <a:solidFill>
                  <a:srgbClr val="000000"/>
                </a:solidFill>
                <a:latin typeface="Microsoft YaHei"/>
                <a:ea typeface="Microsoft YaHei"/>
              </a:rPr>
              <a:t>in the early, uncertain days</a:t>
            </a:r>
            <a:r>
              <a:rPr b="0" lang="en-US" sz="2400" spc="-1" strike="noStrike">
                <a:solidFill>
                  <a:srgbClr val="000000"/>
                </a:solidFill>
                <a:latin typeface="Microsoft YaHei"/>
                <a:ea typeface="Microsoft YaHei"/>
              </a:rPr>
              <a:t> </a:t>
            </a:r>
            <a:r>
              <a:rPr b="0" lang="en-GB" sz="2400" spc="-1" strike="noStrike">
                <a:solidFill>
                  <a:srgbClr val="000000"/>
                </a:solidFill>
                <a:latin typeface="Microsoft YaHei"/>
                <a:ea typeface="Microsoft YaHei"/>
              </a:rPr>
              <a:t>of medical AI algorithms—or</a:t>
            </a:r>
            <a:r>
              <a:rPr b="0" lang="en-US" sz="2400" spc="-1" strike="noStrike">
                <a:solidFill>
                  <a:srgbClr val="000000"/>
                </a:solidFill>
                <a:latin typeface="Microsoft YaHei"/>
                <a:ea typeface="Microsoft YaHei"/>
              </a:rPr>
              <a:t> </a:t>
            </a:r>
            <a:r>
              <a:rPr b="0" lang="en-GB" sz="2400" spc="-1" strike="noStrike">
                <a:solidFill>
                  <a:srgbClr val="000000"/>
                </a:solidFill>
                <a:latin typeface="Microsoft YaHei"/>
                <a:ea typeface="Microsoft YaHei"/>
              </a:rPr>
              <a:t>later, when algorithms and</a:t>
            </a:r>
            <a:r>
              <a:rPr b="0" lang="en-US" sz="2400" spc="-1" strike="noStrike">
                <a:solidFill>
                  <a:srgbClr val="000000"/>
                </a:solidFill>
                <a:latin typeface="Microsoft YaHei"/>
                <a:ea typeface="Microsoft YaHei"/>
              </a:rPr>
              <a:t> </a:t>
            </a:r>
            <a:r>
              <a:rPr b="0" lang="en-GB" sz="2400" spc="-1" strike="noStrike">
                <a:solidFill>
                  <a:srgbClr val="000000"/>
                </a:solidFill>
                <a:latin typeface="Microsoft YaHei"/>
                <a:ea typeface="Microsoft YaHei"/>
              </a:rPr>
              <a:t>the protocols governing their</a:t>
            </a:r>
            <a:r>
              <a:rPr b="0" lang="en-US" sz="2400" spc="-1" strike="noStrike">
                <a:solidFill>
                  <a:srgbClr val="000000"/>
                </a:solidFill>
                <a:latin typeface="Microsoft YaHei"/>
                <a:ea typeface="Microsoft YaHei"/>
              </a:rPr>
              <a:t> </a:t>
            </a:r>
            <a:r>
              <a:rPr b="0" lang="en-GB" sz="2400" spc="-1" strike="noStrike">
                <a:solidFill>
                  <a:srgbClr val="000000"/>
                </a:solidFill>
                <a:latin typeface="Microsoft YaHei"/>
                <a:ea typeface="Microsoft YaHei"/>
              </a:rPr>
              <a:t>use have been firmed up?</a:t>
            </a:r>
            <a:endParaRPr b="0" lang="en-US" sz="2400" spc="-1" strike="noStrike">
              <a:solidFill>
                <a:srgbClr val="000000"/>
              </a:solidFill>
              <a:latin typeface="Microsoft YaHei"/>
            </a:endParaRPr>
          </a:p>
          <a:p>
            <a:pPr>
              <a:lnSpc>
                <a:spcPct val="90000"/>
              </a:lnSpc>
              <a:spcBef>
                <a:spcPts val="1001"/>
              </a:spcBef>
              <a:buNone/>
              <a:tabLst>
                <a:tab algn="l" pos="0"/>
              </a:tabLst>
            </a:pPr>
            <a:endParaRPr b="0" lang="en-US" sz="2400" spc="-1" strike="noStrike">
              <a:solidFill>
                <a:srgbClr val="000000"/>
              </a:solidFill>
              <a:latin typeface="Microsoft YaHei"/>
            </a:endParaRPr>
          </a:p>
          <a:p>
            <a:pPr>
              <a:lnSpc>
                <a:spcPct val="90000"/>
              </a:lnSpc>
              <a:spcBef>
                <a:spcPts val="1001"/>
              </a:spcBef>
              <a:buNone/>
              <a:tabLst>
                <a:tab algn="l" pos="0"/>
              </a:tabLst>
            </a:pPr>
            <a:endParaRPr b="0" lang="en-US" sz="2400" spc="-1" strike="noStrike">
              <a:solidFill>
                <a:srgbClr val="000000"/>
              </a:solidFill>
              <a:latin typeface="Microsoft YaHei"/>
            </a:endParaRPr>
          </a:p>
        </p:txBody>
      </p:sp>
      <p:sp>
        <p:nvSpPr>
          <p:cNvPr id="249" name="Text Box 3"/>
          <p:cNvSpPr/>
          <p:nvPr/>
        </p:nvSpPr>
        <p:spPr>
          <a:xfrm>
            <a:off x="1348200" y="3576240"/>
            <a:ext cx="4203360" cy="2621520"/>
          </a:xfrm>
          <a:prstGeom prst="rect">
            <a:avLst/>
          </a:prstGeom>
          <a:noFill/>
          <a:ln w="0">
            <a:solidFill>
              <a:srgbClr val="ff0000"/>
            </a:solidFill>
          </a:ln>
        </p:spPr>
        <p:style>
          <a:lnRef idx="0"/>
          <a:fillRef idx="0"/>
          <a:effectRef idx="0"/>
          <a:fontRef idx="minor"/>
        </p:style>
        <p:txBody>
          <a:bodyPr lIns="90000" rIns="90000" tIns="45000" bIns="45000" anchor="t">
            <a:noAutofit/>
          </a:bodyPr>
          <a:p>
            <a:pPr algn="ctr">
              <a:lnSpc>
                <a:spcPct val="100000"/>
              </a:lnSpc>
              <a:buNone/>
            </a:pPr>
            <a:r>
              <a:rPr b="1" lang="en-US" sz="1800" spc="-1" strike="noStrike">
                <a:solidFill>
                  <a:srgbClr val="000000"/>
                </a:solidFill>
                <a:latin typeface="Verdana"/>
              </a:rPr>
              <a:t>Advantages</a:t>
            </a:r>
            <a:endParaRPr b="0" lang="en-US" sz="1800" spc="-1" strike="noStrike">
              <a:latin typeface="Arial"/>
            </a:endParaRPr>
          </a:p>
          <a:p>
            <a:pPr>
              <a:lnSpc>
                <a:spcPct val="100000"/>
              </a:lnSpc>
              <a:buNone/>
            </a:pPr>
            <a:endParaRPr b="0" lang="en-US" sz="1800" spc="-1" strike="noStrike">
              <a:latin typeface="Arial"/>
            </a:endParaRPr>
          </a:p>
          <a:p>
            <a:pPr>
              <a:lnSpc>
                <a:spcPct val="100000"/>
              </a:lnSpc>
              <a:buNone/>
            </a:pPr>
            <a:r>
              <a:rPr b="0" lang="en-US" sz="1800" spc="-1" strike="noStrike">
                <a:solidFill>
                  <a:srgbClr val="000000"/>
                </a:solidFill>
                <a:latin typeface="Verdana"/>
              </a:rPr>
              <a:t>At best, acting now could equip us with more resilient systems and procedures, heading the problem off at the pass</a:t>
            </a:r>
            <a:endParaRPr b="0" lang="en-US" sz="1800" spc="-1" strike="noStrike">
              <a:latin typeface="Arial"/>
            </a:endParaRPr>
          </a:p>
        </p:txBody>
      </p:sp>
      <p:sp>
        <p:nvSpPr>
          <p:cNvPr id="250" name="Text Box 4"/>
          <p:cNvSpPr/>
          <p:nvPr/>
        </p:nvSpPr>
        <p:spPr>
          <a:xfrm>
            <a:off x="6743880" y="3576240"/>
            <a:ext cx="4025520" cy="2621520"/>
          </a:xfrm>
          <a:prstGeom prst="rect">
            <a:avLst/>
          </a:prstGeom>
          <a:noFill/>
          <a:ln w="0">
            <a:solidFill>
              <a:srgbClr val="ff0000"/>
            </a:solidFill>
          </a:ln>
        </p:spPr>
        <p:style>
          <a:lnRef idx="0"/>
          <a:fillRef idx="0"/>
          <a:effectRef idx="0"/>
          <a:fontRef idx="minor"/>
        </p:style>
        <p:txBody>
          <a:bodyPr lIns="90000" rIns="90000" tIns="45000" bIns="45000" anchor="t">
            <a:noAutofit/>
          </a:bodyPr>
          <a:p>
            <a:pPr algn="ctr">
              <a:lnSpc>
                <a:spcPct val="100000"/>
              </a:lnSpc>
              <a:buNone/>
            </a:pPr>
            <a:r>
              <a:rPr b="1" lang="en-US" sz="1800" spc="-1" strike="noStrike">
                <a:solidFill>
                  <a:srgbClr val="000000"/>
                </a:solidFill>
                <a:latin typeface="Verdana"/>
              </a:rPr>
              <a:t>Disadvantages</a:t>
            </a:r>
            <a:endParaRPr b="0" lang="en-US" sz="1800" spc="-1" strike="noStrike">
              <a:latin typeface="Arial"/>
            </a:endParaRPr>
          </a:p>
          <a:p>
            <a:pPr>
              <a:lnSpc>
                <a:spcPct val="100000"/>
              </a:lnSpc>
              <a:buNone/>
            </a:pPr>
            <a:endParaRPr b="0" lang="en-US" sz="1800" spc="-1" strike="noStrike">
              <a:latin typeface="Arial"/>
            </a:endParaRPr>
          </a:p>
          <a:p>
            <a:pPr>
              <a:lnSpc>
                <a:spcPct val="100000"/>
              </a:lnSpc>
              <a:buNone/>
            </a:pPr>
            <a:r>
              <a:rPr b="0" lang="en-US" sz="1800" spc="-1" strike="noStrike">
                <a:solidFill>
                  <a:srgbClr val="000000"/>
                </a:solidFill>
                <a:latin typeface="Verdana"/>
              </a:rPr>
              <a:t>At worst, it could lock us into inaccurate threat models and unwieldy regulatory structures,</a:t>
            </a:r>
            <a:endParaRPr b="0" lang="en-US" sz="1800" spc="-1" strike="noStrike">
              <a:latin typeface="Arial"/>
            </a:endParaRPr>
          </a:p>
          <a:p>
            <a:pPr>
              <a:lnSpc>
                <a:spcPct val="100000"/>
              </a:lnSpc>
              <a:buNone/>
            </a:pPr>
            <a:r>
              <a:rPr b="0" lang="en-US" sz="1800" spc="-1" strike="noStrike">
                <a:solidFill>
                  <a:srgbClr val="000000"/>
                </a:solidFill>
                <a:latin typeface="Verdana"/>
              </a:rPr>
              <a:t>stalling developmental progress and robbing systems of the flexibility they need to con_x005F_x0002_front unforeseen threats.</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1" name="PlaceHolder 1"/>
          <p:cNvSpPr>
            <a:spLocks noGrp="1"/>
          </p:cNvSpPr>
          <p:nvPr>
            <p:ph type="title"/>
          </p:nvPr>
        </p:nvSpPr>
        <p:spPr>
          <a:xfrm>
            <a:off x="479520" y="263880"/>
            <a:ext cx="8785800" cy="572760"/>
          </a:xfrm>
          <a:prstGeom prst="rect">
            <a:avLst/>
          </a:prstGeom>
          <a:noFill/>
          <a:ln w="0">
            <a:noFill/>
          </a:ln>
        </p:spPr>
        <p:txBody>
          <a:bodyPr anchor="ctr">
            <a:noAutofit/>
          </a:bodyPr>
          <a:p>
            <a:pPr>
              <a:lnSpc>
                <a:spcPct val="90000"/>
              </a:lnSpc>
              <a:buNone/>
            </a:pPr>
            <a:r>
              <a:rPr b="0" lang="en-US" sz="3600" spc="-1" strike="noStrike">
                <a:solidFill>
                  <a:srgbClr val="000000"/>
                </a:solidFill>
                <a:latin typeface="Microsoft YaHei"/>
                <a:ea typeface="Microsoft YaHei"/>
              </a:rPr>
              <a:t>Summary</a:t>
            </a:r>
            <a:endParaRPr b="0" lang="en-US" sz="3600" spc="-1" strike="noStrike">
              <a:solidFill>
                <a:srgbClr val="000000"/>
              </a:solidFill>
              <a:latin typeface="Verdana"/>
            </a:endParaRPr>
          </a:p>
        </p:txBody>
      </p:sp>
      <p:sp>
        <p:nvSpPr>
          <p:cNvPr id="252" name="PlaceHolder 2"/>
          <p:cNvSpPr>
            <a:spLocks noGrp="1"/>
          </p:cNvSpPr>
          <p:nvPr>
            <p:ph/>
          </p:nvPr>
        </p:nvSpPr>
        <p:spPr>
          <a:xfrm>
            <a:off x="838080" y="1253160"/>
            <a:ext cx="10515240" cy="4350960"/>
          </a:xfrm>
          <a:prstGeom prst="rect">
            <a:avLst/>
          </a:prstGeom>
          <a:noFill/>
          <a:ln w="0">
            <a:noFill/>
          </a:ln>
        </p:spPr>
        <p:txBody>
          <a:bodyPr anchor="t">
            <a:noAutofit/>
          </a:bodyPr>
          <a:p>
            <a:pPr marL="228600" indent="-228600">
              <a:lnSpc>
                <a:spcPct val="90000"/>
              </a:lnSpc>
              <a:spcBef>
                <a:spcPts val="1001"/>
              </a:spcBef>
              <a:buClr>
                <a:srgbClr val="000000"/>
              </a:buClr>
              <a:buFont typeface="Arial"/>
              <a:buChar char="•"/>
            </a:pPr>
            <a:r>
              <a:rPr b="0" lang="en-US" sz="2000" spc="-1" strike="noStrike">
                <a:solidFill>
                  <a:srgbClr val="000000"/>
                </a:solidFill>
                <a:latin typeface="Microsoft YaHei"/>
                <a:ea typeface="Microsoft YaHei"/>
              </a:rPr>
              <a:t>The coalescence of strong motives to manipulate algorithms and the rapid proliferation of algorithms vulnerable to manipulation makes health care a plausible ground zero for the emergence of adversarial examples into real-world practice. </a:t>
            </a:r>
            <a:endParaRPr b="0" lang="en-US" sz="2000" spc="-1" strike="noStrike">
              <a:solidFill>
                <a:srgbClr val="000000"/>
              </a:solidFill>
              <a:latin typeface="Microsoft YaHei"/>
            </a:endParaRPr>
          </a:p>
          <a:p>
            <a:pPr marL="228600" indent="-228600">
              <a:lnSpc>
                <a:spcPct val="90000"/>
              </a:lnSpc>
              <a:spcBef>
                <a:spcPts val="1001"/>
              </a:spcBef>
              <a:buClr>
                <a:srgbClr val="000000"/>
              </a:buClr>
              <a:buFont typeface="Arial"/>
              <a:buChar char="•"/>
            </a:pPr>
            <a:r>
              <a:rPr b="0" lang="en-US" sz="2000" spc="-1" strike="noStrike">
                <a:solidFill>
                  <a:srgbClr val="000000"/>
                </a:solidFill>
                <a:latin typeface="Microsoft YaHei"/>
                <a:ea typeface="Microsoft YaHei"/>
              </a:rPr>
              <a:t>As adversarial examples emerge across a range of domains, we will have to make choices again and again about whether and how to intervene early at the risk of stifling development, and how to balance the promises of ubiquitous machine learning against liabilities imposed by these emerging vulnerabilities. </a:t>
            </a:r>
            <a:endParaRPr b="0" lang="en-US" sz="2000" spc="-1" strike="noStrike">
              <a:solidFill>
                <a:srgbClr val="000000"/>
              </a:solidFill>
              <a:latin typeface="Microsoft YaHei"/>
            </a:endParaRPr>
          </a:p>
          <a:p>
            <a:pPr marL="228600" indent="-228600">
              <a:lnSpc>
                <a:spcPct val="90000"/>
              </a:lnSpc>
              <a:spcBef>
                <a:spcPts val="1001"/>
              </a:spcBef>
              <a:buClr>
                <a:srgbClr val="000000"/>
              </a:buClr>
              <a:buFont typeface="Arial"/>
              <a:buChar char="•"/>
            </a:pPr>
            <a:r>
              <a:rPr b="0" lang="en-US" sz="2000" spc="-1" strike="noStrike">
                <a:solidFill>
                  <a:srgbClr val="000000"/>
                </a:solidFill>
                <a:latin typeface="Microsoft YaHei"/>
                <a:ea typeface="Microsoft YaHei"/>
              </a:rPr>
              <a:t>The stakes will remain high—autonomous vehicles and AI-driven weapons systems will be just as susceptible. A clear-eyed and principled approach to adversarial attacks in the health care context—one which builds the ground_x005F_x0002_work for resilience without crippling rollout and sets ethical and legal standards for line_x005F_x0002_crossing behavior—could serve as a critical model for these future efforts.</a:t>
            </a:r>
            <a:endParaRPr b="0" lang="en-US" sz="2000" spc="-1" strike="noStrike">
              <a:solidFill>
                <a:srgbClr val="000000"/>
              </a:solidFill>
              <a:latin typeface="Microsoft YaHei"/>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3" name="PlaceHolder 1"/>
          <p:cNvSpPr>
            <a:spLocks noGrp="1"/>
          </p:cNvSpPr>
          <p:nvPr>
            <p:ph type="title"/>
          </p:nvPr>
        </p:nvSpPr>
        <p:spPr>
          <a:xfrm>
            <a:off x="479520" y="263880"/>
            <a:ext cx="8785800" cy="572760"/>
          </a:xfrm>
          <a:prstGeom prst="rect">
            <a:avLst/>
          </a:prstGeom>
          <a:noFill/>
          <a:ln w="0">
            <a:noFill/>
          </a:ln>
        </p:spPr>
        <p:txBody>
          <a:bodyPr anchor="ctr">
            <a:noAutofit/>
          </a:bodyPr>
          <a:p>
            <a:pPr>
              <a:lnSpc>
                <a:spcPct val="90000"/>
              </a:lnSpc>
              <a:buNone/>
            </a:pPr>
            <a:r>
              <a:rPr b="0" lang="en-US" sz="3600" spc="-1" strike="noStrike" u="sng">
                <a:solidFill>
                  <a:srgbClr val="0563c1"/>
                </a:solidFill>
                <a:uFillTx/>
                <a:latin typeface="Microsoft YaHei"/>
                <a:ea typeface="Microsoft YaHei"/>
                <a:hlinkClick r:id="rId1"/>
              </a:rPr>
              <a:t>Demo</a:t>
            </a:r>
            <a:endParaRPr b="0" lang="en-US" sz="3600" spc="-1" strike="noStrike">
              <a:solidFill>
                <a:srgbClr val="000000"/>
              </a:solidFill>
              <a:latin typeface="Verdana"/>
            </a:endParaRPr>
          </a:p>
        </p:txBody>
      </p:sp>
      <p:pic>
        <p:nvPicPr>
          <p:cNvPr id="254" name="Content Placeholder 3" descr="">
            <a:hlinkClick r:id="rId2"/>
          </p:cNvPr>
          <p:cNvPicPr/>
          <p:nvPr/>
        </p:nvPicPr>
        <p:blipFill>
          <a:blip r:embed="rId3"/>
          <a:stretch/>
        </p:blipFill>
        <p:spPr>
          <a:xfrm>
            <a:off x="3635280" y="1125360"/>
            <a:ext cx="4920840" cy="4879440"/>
          </a:xfrm>
          <a:prstGeom prst="rect">
            <a:avLst/>
          </a:prstGeom>
          <a:ln w="0">
            <a:noFill/>
          </a:ln>
        </p:spPr>
      </p:pic>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5" name="Text Placeholder 2"/>
          <p:cNvSpPr/>
          <p:nvPr/>
        </p:nvSpPr>
        <p:spPr>
          <a:xfrm>
            <a:off x="1090800" y="2565000"/>
            <a:ext cx="10009800" cy="1485360"/>
          </a:xfrm>
          <a:prstGeom prst="rect">
            <a:avLst/>
          </a:prstGeom>
          <a:noFill/>
          <a:ln w="0">
            <a:noFill/>
          </a:ln>
        </p:spPr>
        <p:style>
          <a:lnRef idx="0"/>
          <a:fillRef idx="0"/>
          <a:effectRef idx="0"/>
          <a:fontRef idx="minor"/>
        </p:style>
        <p:txBody>
          <a:bodyPr anchor="t">
            <a:normAutofit/>
          </a:bodyPr>
          <a:p>
            <a:pPr algn="ctr">
              <a:lnSpc>
                <a:spcPct val="150000"/>
              </a:lnSpc>
              <a:spcBef>
                <a:spcPts val="1001"/>
              </a:spcBef>
              <a:buNone/>
              <a:tabLst>
                <a:tab algn="l" pos="0"/>
              </a:tabLst>
            </a:pPr>
            <a:r>
              <a:rPr b="0" lang="en-US" sz="6000" spc="-1" strike="noStrike">
                <a:solidFill>
                  <a:srgbClr val="000000"/>
                </a:solidFill>
                <a:latin typeface="Arial"/>
                <a:ea typeface="Microsoft YaHei"/>
              </a:rPr>
              <a:t> </a:t>
            </a:r>
            <a:r>
              <a:rPr b="0" lang="en-US" sz="6000" spc="-1" strike="noStrike">
                <a:solidFill>
                  <a:srgbClr val="000000"/>
                </a:solidFill>
                <a:latin typeface="Arial"/>
                <a:ea typeface="Microsoft YaHei"/>
              </a:rPr>
              <a:t>Thanks</a:t>
            </a:r>
            <a:r>
              <a:rPr b="0" lang="zh-CN" sz="6000" spc="-1" strike="noStrike">
                <a:solidFill>
                  <a:srgbClr val="000000"/>
                </a:solidFill>
                <a:latin typeface="Arial"/>
                <a:ea typeface="Microsoft YaHei"/>
              </a:rPr>
              <a:t>！</a:t>
            </a:r>
            <a:endParaRPr b="0" lang="en-US" sz="60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 name="标题 1"/>
          <p:cNvSpPr/>
          <p:nvPr/>
        </p:nvSpPr>
        <p:spPr>
          <a:xfrm>
            <a:off x="479520" y="263880"/>
            <a:ext cx="9360720" cy="572760"/>
          </a:xfrm>
          <a:prstGeom prst="rect">
            <a:avLst/>
          </a:prstGeom>
          <a:noFill/>
          <a:ln w="0">
            <a:noFill/>
          </a:ln>
        </p:spPr>
        <p:style>
          <a:lnRef idx="0"/>
          <a:fillRef idx="0"/>
          <a:effectRef idx="0"/>
          <a:fontRef idx="minor"/>
        </p:style>
        <p:txBody>
          <a:bodyPr anchor="ctr">
            <a:noAutofit/>
          </a:bodyPr>
          <a:p>
            <a:pPr>
              <a:lnSpc>
                <a:spcPct val="90000"/>
              </a:lnSpc>
              <a:buNone/>
            </a:pPr>
            <a:r>
              <a:rPr b="0" lang="en-US" sz="3600" spc="-1" strike="noStrike">
                <a:solidFill>
                  <a:srgbClr val="000000"/>
                </a:solidFill>
                <a:latin typeface="Microsoft YaHei"/>
                <a:ea typeface="Microsoft YaHei"/>
              </a:rPr>
              <a:t>Capabilities vs Humans </a:t>
            </a:r>
            <a:endParaRPr b="0" lang="en-US" sz="3600" spc="-1" strike="noStrike">
              <a:latin typeface="Arial"/>
            </a:endParaRPr>
          </a:p>
        </p:txBody>
      </p:sp>
      <p:sp>
        <p:nvSpPr>
          <p:cNvPr id="148" name="Text Box 1"/>
          <p:cNvSpPr/>
          <p:nvPr/>
        </p:nvSpPr>
        <p:spPr>
          <a:xfrm>
            <a:off x="304200" y="1249560"/>
            <a:ext cx="11624040" cy="34437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GB" sz="2000" spc="-1" strike="noStrike">
                <a:solidFill>
                  <a:srgbClr val="000000"/>
                </a:solidFill>
                <a:latin typeface="Verdana"/>
              </a:rPr>
              <a:t>Strategic Games</a:t>
            </a:r>
            <a:endParaRPr b="0" lang="en-US" sz="2000" spc="-1" strike="noStrike">
              <a:latin typeface="Arial"/>
            </a:endParaRPr>
          </a:p>
          <a:p>
            <a:pPr>
              <a:lnSpc>
                <a:spcPct val="100000"/>
              </a:lnSpc>
              <a:buNone/>
            </a:pPr>
            <a:endParaRPr b="0" lang="en-US" sz="2000" spc="-1" strike="noStrike">
              <a:latin typeface="Arial"/>
            </a:endParaRPr>
          </a:p>
          <a:p>
            <a:pPr>
              <a:lnSpc>
                <a:spcPct val="100000"/>
              </a:lnSpc>
              <a:buNone/>
              <a:tabLst>
                <a:tab algn="l" pos="0"/>
              </a:tabLst>
            </a:pPr>
            <a:r>
              <a:rPr b="1" lang="en-GB" sz="2000" spc="-1" strike="noStrike">
                <a:solidFill>
                  <a:srgbClr val="000000"/>
                </a:solidFill>
                <a:latin typeface="Verdana"/>
              </a:rPr>
              <a:t>AlphaGo</a:t>
            </a:r>
            <a:r>
              <a:rPr b="0" lang="en-GB" sz="2000" spc="-1" strike="noStrike">
                <a:solidFill>
                  <a:srgbClr val="000000"/>
                </a:solidFill>
                <a:latin typeface="Verdana"/>
              </a:rPr>
              <a:t>:</a:t>
            </a:r>
            <a:r>
              <a:rPr b="0" lang="en-US" sz="2000" spc="-1" strike="noStrike">
                <a:solidFill>
                  <a:srgbClr val="000000"/>
                </a:solidFill>
                <a:latin typeface="Verdana"/>
              </a:rPr>
              <a:t> </a:t>
            </a:r>
            <a:endParaRPr b="0" lang="en-US" sz="2000" spc="-1" strike="noStrike">
              <a:latin typeface="Arial"/>
            </a:endParaRPr>
          </a:p>
          <a:p>
            <a:pPr marL="343080" indent="-343080">
              <a:lnSpc>
                <a:spcPct val="100000"/>
              </a:lnSpc>
              <a:buClr>
                <a:srgbClr val="000000"/>
              </a:buClr>
              <a:buFont typeface="Arial"/>
              <a:buChar char="•"/>
              <a:tabLst>
                <a:tab algn="l" pos="0"/>
              </a:tabLst>
            </a:pPr>
            <a:r>
              <a:rPr b="0" lang="en-US" sz="2000" spc="-1" strike="noStrike">
                <a:solidFill>
                  <a:srgbClr val="000000"/>
                </a:solidFill>
                <a:latin typeface="Verdana"/>
              </a:rPr>
              <a:t>f</a:t>
            </a:r>
            <a:r>
              <a:rPr b="0" lang="en-GB" sz="2000" spc="-1" strike="noStrike">
                <a:solidFill>
                  <a:srgbClr val="000000"/>
                </a:solidFill>
                <a:latin typeface="Verdana"/>
              </a:rPr>
              <a:t>irst Computer Program to Beat a Human Go Professional</a:t>
            </a:r>
            <a:endParaRPr b="0" lang="en-US" sz="2000" spc="-1" strike="noStrike">
              <a:latin typeface="Arial"/>
            </a:endParaRPr>
          </a:p>
          <a:p>
            <a:pPr marL="343080" indent="-343080">
              <a:lnSpc>
                <a:spcPct val="100000"/>
              </a:lnSpc>
              <a:buClr>
                <a:srgbClr val="000000"/>
              </a:buClr>
              <a:buFont typeface="Arial"/>
              <a:buChar char="•"/>
              <a:tabLst>
                <a:tab algn="l" pos="0"/>
              </a:tabLst>
            </a:pPr>
            <a:r>
              <a:rPr b="0" lang="en-GB" sz="2000" spc="-1" strike="noStrike">
                <a:solidFill>
                  <a:srgbClr val="000000"/>
                </a:solidFill>
                <a:latin typeface="Verdana"/>
              </a:rPr>
              <a:t>Training DNNs: 3 weeks, 340 million training steps on 50 GPUs </a:t>
            </a:r>
            <a:endParaRPr b="0" lang="en-US" sz="2000" spc="-1" strike="noStrike">
              <a:latin typeface="Arial"/>
            </a:endParaRPr>
          </a:p>
          <a:p>
            <a:pPr marL="343080" indent="-343080">
              <a:lnSpc>
                <a:spcPct val="100000"/>
              </a:lnSpc>
              <a:buClr>
                <a:srgbClr val="000000"/>
              </a:buClr>
              <a:buFont typeface="Arial"/>
              <a:buChar char="•"/>
              <a:tabLst>
                <a:tab algn="l" pos="0"/>
              </a:tabLst>
            </a:pPr>
            <a:r>
              <a:rPr b="0" lang="en-GB" sz="2000" spc="-1" strike="noStrike">
                <a:solidFill>
                  <a:srgbClr val="000000"/>
                </a:solidFill>
                <a:latin typeface="Verdana"/>
              </a:rPr>
              <a:t>Play: Asynchronous multi-threaded search </a:t>
            </a:r>
            <a:endParaRPr b="0" lang="en-US" sz="2000" spc="-1" strike="noStrike">
              <a:latin typeface="Arial"/>
            </a:endParaRPr>
          </a:p>
          <a:p>
            <a:pPr marL="343080" indent="-343080">
              <a:lnSpc>
                <a:spcPct val="100000"/>
              </a:lnSpc>
              <a:buClr>
                <a:srgbClr val="000000"/>
              </a:buClr>
              <a:buFont typeface="Arial"/>
              <a:buChar char="•"/>
              <a:tabLst>
                <a:tab algn="l" pos="0"/>
              </a:tabLst>
            </a:pPr>
            <a:r>
              <a:rPr b="0" lang="en-GB" sz="2000" spc="-1" strike="noStrike">
                <a:solidFill>
                  <a:srgbClr val="000000"/>
                </a:solidFill>
                <a:latin typeface="Verdana"/>
              </a:rPr>
              <a:t>Simulations on CPUs, policy and value DNNs in parallel on GPUs </a:t>
            </a:r>
            <a:endParaRPr b="0" lang="en-US" sz="2000" spc="-1" strike="noStrike">
              <a:latin typeface="Arial"/>
            </a:endParaRPr>
          </a:p>
          <a:p>
            <a:pPr marL="343080" indent="-343080">
              <a:lnSpc>
                <a:spcPct val="100000"/>
              </a:lnSpc>
              <a:buClr>
                <a:srgbClr val="000000"/>
              </a:buClr>
              <a:buFont typeface="Arial"/>
              <a:buChar char="•"/>
              <a:tabLst>
                <a:tab algn="l" pos="0"/>
              </a:tabLst>
            </a:pPr>
            <a:r>
              <a:rPr b="0" lang="en-GB" sz="2000" spc="-1" strike="noStrike">
                <a:solidFill>
                  <a:srgbClr val="000000"/>
                </a:solidFill>
                <a:latin typeface="Verdana"/>
              </a:rPr>
              <a:t>Single machine: 40 search threads, 48 CPUs, and 8 GPUs </a:t>
            </a:r>
            <a:endParaRPr b="0" lang="en-US" sz="2000" spc="-1" strike="noStrike">
              <a:latin typeface="Arial"/>
            </a:endParaRPr>
          </a:p>
          <a:p>
            <a:pPr marL="343080" indent="-343080">
              <a:lnSpc>
                <a:spcPct val="100000"/>
              </a:lnSpc>
              <a:buClr>
                <a:srgbClr val="000000"/>
              </a:buClr>
              <a:buFont typeface="Arial"/>
              <a:buChar char="•"/>
              <a:tabLst>
                <a:tab algn="l" pos="0"/>
              </a:tabLst>
            </a:pPr>
            <a:r>
              <a:rPr b="0" lang="en-GB" sz="2000" spc="-1" strike="noStrike">
                <a:solidFill>
                  <a:srgbClr val="000000"/>
                </a:solidFill>
                <a:latin typeface="Verdana"/>
              </a:rPr>
              <a:t>Distributed version: 40 search threads, 1202 CPUs and 176 GPUs </a:t>
            </a:r>
            <a:endParaRPr b="0" lang="en-US" sz="2000" spc="-1" strike="noStrike">
              <a:latin typeface="Arial"/>
            </a:endParaRPr>
          </a:p>
          <a:p>
            <a:pPr marL="343080" indent="-343080">
              <a:lnSpc>
                <a:spcPct val="100000"/>
              </a:lnSpc>
              <a:buClr>
                <a:srgbClr val="000000"/>
              </a:buClr>
              <a:buFont typeface="Arial"/>
              <a:buChar char="•"/>
              <a:tabLst>
                <a:tab algn="l" pos="0"/>
              </a:tabLst>
            </a:pPr>
            <a:r>
              <a:rPr b="0" lang="en-GB" sz="2000" spc="-1" strike="noStrike">
                <a:solidFill>
                  <a:srgbClr val="000000"/>
                </a:solidFill>
                <a:latin typeface="Verdana"/>
              </a:rPr>
              <a:t>Outcome: Beat both European and World Go champions in best of 5 </a:t>
            </a:r>
            <a:endParaRPr b="0" lang="en-US" sz="2000" spc="-1" strike="noStrike">
              <a:latin typeface="Arial"/>
            </a:endParaRPr>
          </a:p>
          <a:p>
            <a:pPr marL="343080" indent="-343080">
              <a:lnSpc>
                <a:spcPct val="100000"/>
              </a:lnSpc>
              <a:buClr>
                <a:srgbClr val="000000"/>
              </a:buClr>
              <a:buFont typeface="Arial"/>
              <a:buChar char="•"/>
              <a:tabLst>
                <a:tab algn="l" pos="0"/>
              </a:tabLst>
            </a:pPr>
            <a:r>
              <a:rPr b="0" lang="en-GB" sz="2000" spc="-1" strike="noStrike">
                <a:solidFill>
                  <a:srgbClr val="000000"/>
                </a:solidFill>
                <a:latin typeface="Verdana"/>
              </a:rPr>
              <a:t>matches</a:t>
            </a: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9" name="PlaceHolder 1"/>
          <p:cNvSpPr>
            <a:spLocks noGrp="1"/>
          </p:cNvSpPr>
          <p:nvPr>
            <p:ph type="title"/>
          </p:nvPr>
        </p:nvSpPr>
        <p:spPr>
          <a:xfrm>
            <a:off x="479520" y="263880"/>
            <a:ext cx="8785800" cy="572760"/>
          </a:xfrm>
          <a:prstGeom prst="rect">
            <a:avLst/>
          </a:prstGeom>
          <a:noFill/>
          <a:ln w="0">
            <a:noFill/>
          </a:ln>
        </p:spPr>
        <p:txBody>
          <a:bodyPr anchor="ctr">
            <a:noAutofit/>
          </a:bodyPr>
          <a:p>
            <a:pPr>
              <a:lnSpc>
                <a:spcPct val="90000"/>
              </a:lnSpc>
              <a:buNone/>
            </a:pPr>
            <a:r>
              <a:rPr b="0" lang="en-US" sz="3600" spc="-1" strike="noStrike">
                <a:solidFill>
                  <a:srgbClr val="000000"/>
                </a:solidFill>
                <a:latin typeface="Microsoft YaHei"/>
                <a:ea typeface="Microsoft YaHei"/>
              </a:rPr>
              <a:t>Capabilities vs Humans  </a:t>
            </a:r>
            <a:endParaRPr b="0" lang="en-US" sz="3600" spc="-1" strike="noStrike">
              <a:solidFill>
                <a:srgbClr val="000000"/>
              </a:solidFill>
              <a:latin typeface="Verdana"/>
            </a:endParaRPr>
          </a:p>
        </p:txBody>
      </p:sp>
      <p:pic>
        <p:nvPicPr>
          <p:cNvPr id="150" name="Content Placeholder 3" descr=""/>
          <p:cNvPicPr/>
          <p:nvPr/>
        </p:nvPicPr>
        <p:blipFill>
          <a:blip r:embed="rId1"/>
          <a:stretch/>
        </p:blipFill>
        <p:spPr>
          <a:xfrm>
            <a:off x="664200" y="1268640"/>
            <a:ext cx="10863720" cy="474048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1" name="PlaceHolder 1"/>
          <p:cNvSpPr>
            <a:spLocks noGrp="1"/>
          </p:cNvSpPr>
          <p:nvPr>
            <p:ph type="title"/>
          </p:nvPr>
        </p:nvSpPr>
        <p:spPr>
          <a:xfrm>
            <a:off x="479520" y="263880"/>
            <a:ext cx="8785800" cy="572760"/>
          </a:xfrm>
          <a:prstGeom prst="rect">
            <a:avLst/>
          </a:prstGeom>
          <a:noFill/>
          <a:ln w="0">
            <a:noFill/>
          </a:ln>
        </p:spPr>
        <p:txBody>
          <a:bodyPr anchor="ctr">
            <a:noAutofit/>
          </a:bodyPr>
          <a:p>
            <a:pPr>
              <a:lnSpc>
                <a:spcPct val="90000"/>
              </a:lnSpc>
              <a:buNone/>
            </a:pPr>
            <a:r>
              <a:rPr b="0" lang="en-US" sz="3600" spc="-1" strike="noStrike">
                <a:solidFill>
                  <a:srgbClr val="000000"/>
                </a:solidFill>
                <a:latin typeface="Microsoft YaHei"/>
                <a:ea typeface="Microsoft YaHei"/>
              </a:rPr>
              <a:t>Capabilities vs Humans  </a:t>
            </a:r>
            <a:endParaRPr b="0" lang="en-US" sz="3600" spc="-1" strike="noStrike">
              <a:solidFill>
                <a:srgbClr val="000000"/>
              </a:solidFill>
              <a:latin typeface="Verdana"/>
            </a:endParaRPr>
          </a:p>
        </p:txBody>
      </p:sp>
      <p:pic>
        <p:nvPicPr>
          <p:cNvPr id="152" name="Content Placeholder 3" descr=""/>
          <p:cNvPicPr/>
          <p:nvPr/>
        </p:nvPicPr>
        <p:blipFill>
          <a:blip r:embed="rId1"/>
          <a:stretch/>
        </p:blipFill>
        <p:spPr>
          <a:xfrm>
            <a:off x="47160" y="2014920"/>
            <a:ext cx="3395160" cy="2617200"/>
          </a:xfrm>
          <a:prstGeom prst="rect">
            <a:avLst/>
          </a:prstGeom>
          <a:ln w="0">
            <a:noFill/>
          </a:ln>
        </p:spPr>
      </p:pic>
      <p:pic>
        <p:nvPicPr>
          <p:cNvPr id="153" name="Picture 99" descr=""/>
          <p:cNvPicPr/>
          <p:nvPr/>
        </p:nvPicPr>
        <p:blipFill>
          <a:blip r:embed="rId2"/>
          <a:stretch/>
        </p:blipFill>
        <p:spPr>
          <a:xfrm>
            <a:off x="3215520" y="1845360"/>
            <a:ext cx="2781000" cy="2786760"/>
          </a:xfrm>
          <a:prstGeom prst="rect">
            <a:avLst/>
          </a:prstGeom>
          <a:ln w="9525">
            <a:noFill/>
          </a:ln>
        </p:spPr>
      </p:pic>
      <p:pic>
        <p:nvPicPr>
          <p:cNvPr id="154" name="Picture 100" descr=""/>
          <p:cNvPicPr/>
          <p:nvPr/>
        </p:nvPicPr>
        <p:blipFill>
          <a:blip r:embed="rId3"/>
          <a:stretch/>
        </p:blipFill>
        <p:spPr>
          <a:xfrm>
            <a:off x="6261840" y="1845360"/>
            <a:ext cx="2472840" cy="2786040"/>
          </a:xfrm>
          <a:prstGeom prst="rect">
            <a:avLst/>
          </a:prstGeom>
          <a:ln w="9525">
            <a:noFill/>
          </a:ln>
        </p:spPr>
      </p:pic>
      <p:pic>
        <p:nvPicPr>
          <p:cNvPr id="155" name="Picture 101" descr=""/>
          <p:cNvPicPr/>
          <p:nvPr/>
        </p:nvPicPr>
        <p:blipFill>
          <a:blip r:embed="rId4"/>
          <a:stretch/>
        </p:blipFill>
        <p:spPr>
          <a:xfrm>
            <a:off x="9110880" y="1845360"/>
            <a:ext cx="2707920" cy="2785320"/>
          </a:xfrm>
          <a:prstGeom prst="rect">
            <a:avLst/>
          </a:prstGeom>
          <a:ln w="9525">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6" name="PlaceHolder 1"/>
          <p:cNvSpPr>
            <a:spLocks noGrp="1"/>
          </p:cNvSpPr>
          <p:nvPr>
            <p:ph type="title"/>
          </p:nvPr>
        </p:nvSpPr>
        <p:spPr>
          <a:xfrm>
            <a:off x="479520" y="263520"/>
            <a:ext cx="10728720" cy="572400"/>
          </a:xfrm>
          <a:prstGeom prst="rect">
            <a:avLst/>
          </a:prstGeom>
          <a:noFill/>
          <a:ln w="0">
            <a:noFill/>
          </a:ln>
        </p:spPr>
        <p:txBody>
          <a:bodyPr anchor="ctr">
            <a:noAutofit/>
          </a:bodyPr>
          <a:p>
            <a:pPr>
              <a:lnSpc>
                <a:spcPct val="90000"/>
              </a:lnSpc>
              <a:buNone/>
            </a:pPr>
            <a:r>
              <a:rPr b="0" lang="en-US" sz="3600" spc="-1" strike="noStrike">
                <a:solidFill>
                  <a:srgbClr val="000000"/>
                </a:solidFill>
                <a:latin typeface="Microsoft YaHei"/>
                <a:ea typeface="Microsoft YaHei"/>
              </a:rPr>
              <a:t>Capabilities vs Humans (</a:t>
            </a:r>
            <a:r>
              <a:rPr b="0" lang="en-GB" sz="3600" spc="-1" strike="noStrike">
                <a:solidFill>
                  <a:srgbClr val="000000"/>
                </a:solidFill>
                <a:latin typeface="Microsoft YaHei"/>
                <a:ea typeface="Microsoft YaHei"/>
              </a:rPr>
              <a:t>Image Recognition</a:t>
            </a:r>
            <a:r>
              <a:rPr b="0" lang="en-US" sz="3600" spc="-1" strike="noStrike">
                <a:solidFill>
                  <a:srgbClr val="000000"/>
                </a:solidFill>
                <a:latin typeface="Microsoft YaHei"/>
                <a:ea typeface="Microsoft YaHei"/>
              </a:rPr>
              <a:t>)</a:t>
            </a:r>
            <a:endParaRPr b="0" lang="en-US" sz="3600" spc="-1" strike="noStrike">
              <a:solidFill>
                <a:srgbClr val="000000"/>
              </a:solidFill>
              <a:latin typeface="Verdana"/>
            </a:endParaRPr>
          </a:p>
        </p:txBody>
      </p:sp>
      <p:pic>
        <p:nvPicPr>
          <p:cNvPr id="157" name="Content Placeholder 3" descr=""/>
          <p:cNvPicPr/>
          <p:nvPr/>
        </p:nvPicPr>
        <p:blipFill>
          <a:blip r:embed="rId1"/>
          <a:stretch/>
        </p:blipFill>
        <p:spPr>
          <a:xfrm>
            <a:off x="1127160" y="1197000"/>
            <a:ext cx="9468000" cy="4324680"/>
          </a:xfrm>
          <a:prstGeom prst="rect">
            <a:avLst/>
          </a:prstGeom>
          <a:ln w="0">
            <a:noFill/>
          </a:ln>
        </p:spPr>
      </p:pic>
      <p:sp>
        <p:nvSpPr>
          <p:cNvPr id="158" name="Text Box 4"/>
          <p:cNvSpPr/>
          <p:nvPr/>
        </p:nvSpPr>
        <p:spPr>
          <a:xfrm>
            <a:off x="832320" y="5618520"/>
            <a:ext cx="92955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800" spc="-1" strike="noStrike">
                <a:solidFill>
                  <a:srgbClr val="000000"/>
                </a:solidFill>
                <a:latin typeface="Verdana"/>
              </a:rPr>
              <a:t>GoogLeNet: https://cs.stanford.edu/people/karpathy/ilsvrc/</a:t>
            </a:r>
            <a:r>
              <a:rPr b="0" lang="en-US" sz="1800" spc="-1" strike="noStrike">
                <a:solidFill>
                  <a:srgbClr val="000000"/>
                </a:solidFill>
                <a:latin typeface="Verdana"/>
              </a:rPr>
              <a:t>  </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9" name="PlaceHolder 1"/>
          <p:cNvSpPr>
            <a:spLocks noGrp="1"/>
          </p:cNvSpPr>
          <p:nvPr>
            <p:ph type="title"/>
          </p:nvPr>
        </p:nvSpPr>
        <p:spPr>
          <a:xfrm>
            <a:off x="479520" y="263880"/>
            <a:ext cx="8785800" cy="572760"/>
          </a:xfrm>
          <a:prstGeom prst="rect">
            <a:avLst/>
          </a:prstGeom>
          <a:noFill/>
          <a:ln w="0">
            <a:noFill/>
          </a:ln>
        </p:spPr>
        <p:txBody>
          <a:bodyPr anchor="ctr">
            <a:noAutofit/>
          </a:bodyPr>
          <a:p>
            <a:pPr>
              <a:lnSpc>
                <a:spcPct val="90000"/>
              </a:lnSpc>
              <a:buNone/>
            </a:pPr>
            <a:r>
              <a:rPr b="0" lang="en-GB" sz="3600" spc="-1" strike="noStrike">
                <a:solidFill>
                  <a:srgbClr val="000000"/>
                </a:solidFill>
                <a:latin typeface="Microsoft YaHei"/>
                <a:ea typeface="Microsoft YaHei"/>
              </a:rPr>
              <a:t>Vulnerabilities of DNNs</a:t>
            </a:r>
            <a:endParaRPr b="0" lang="en-US" sz="3600" spc="-1" strike="noStrike">
              <a:solidFill>
                <a:srgbClr val="000000"/>
              </a:solidFill>
              <a:latin typeface="Verdana"/>
            </a:endParaRPr>
          </a:p>
        </p:txBody>
      </p:sp>
      <p:pic>
        <p:nvPicPr>
          <p:cNvPr id="160" name="Content Placeholder 3" descr=""/>
          <p:cNvPicPr/>
          <p:nvPr/>
        </p:nvPicPr>
        <p:blipFill>
          <a:blip r:embed="rId1"/>
          <a:stretch/>
        </p:blipFill>
        <p:spPr>
          <a:xfrm>
            <a:off x="990720" y="1485360"/>
            <a:ext cx="10211040" cy="463500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1" name="PlaceHolder 1"/>
          <p:cNvSpPr>
            <a:spLocks noGrp="1"/>
          </p:cNvSpPr>
          <p:nvPr>
            <p:ph type="title"/>
          </p:nvPr>
        </p:nvSpPr>
        <p:spPr>
          <a:xfrm>
            <a:off x="479520" y="263880"/>
            <a:ext cx="8785800" cy="572760"/>
          </a:xfrm>
          <a:prstGeom prst="rect">
            <a:avLst/>
          </a:prstGeom>
          <a:noFill/>
          <a:ln w="0">
            <a:noFill/>
          </a:ln>
        </p:spPr>
        <p:txBody>
          <a:bodyPr anchor="ctr">
            <a:noAutofit/>
          </a:bodyPr>
          <a:p>
            <a:pPr>
              <a:lnSpc>
                <a:spcPct val="90000"/>
              </a:lnSpc>
              <a:buNone/>
            </a:pPr>
            <a:r>
              <a:rPr b="0" lang="en-GB" sz="3600" spc="-1" strike="noStrike">
                <a:solidFill>
                  <a:srgbClr val="000000"/>
                </a:solidFill>
                <a:latin typeface="Microsoft YaHei"/>
                <a:ea typeface="Microsoft YaHei"/>
              </a:rPr>
              <a:t>Vulnerabilities of DNNs</a:t>
            </a:r>
            <a:endParaRPr b="0" lang="en-US" sz="3600" spc="-1" strike="noStrike">
              <a:solidFill>
                <a:srgbClr val="000000"/>
              </a:solidFill>
              <a:latin typeface="Verdana"/>
            </a:endParaRPr>
          </a:p>
        </p:txBody>
      </p:sp>
      <p:pic>
        <p:nvPicPr>
          <p:cNvPr id="162" name="Content Placeholder 3" descr=""/>
          <p:cNvPicPr/>
          <p:nvPr/>
        </p:nvPicPr>
        <p:blipFill>
          <a:blip r:embed="rId1"/>
          <a:stretch/>
        </p:blipFill>
        <p:spPr>
          <a:xfrm>
            <a:off x="1048320" y="1268640"/>
            <a:ext cx="10094400" cy="465480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Office Theme</Template>
  <TotalTime>51</TotalTime>
  <Application>LibreOffice/7.3.7.2$Linux_X86_64 LibreOffice_project/30$Build-2</Application>
  <AppVersion>15.0000</AppVersion>
  <Words>1808</Words>
  <Paragraphs>183</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2017-04-27T02:47:00Z</dcterms:created>
  <dc:creator>CZ</dc:creator>
  <dc:description/>
  <dc:language>en-US</dc:language>
  <cp:lastModifiedBy/>
  <dcterms:modified xsi:type="dcterms:W3CDTF">2025-12-10T08:46:24Z</dcterms:modified>
  <cp:revision>7778</cp:revision>
  <dc:subject/>
  <dc:title>PowerPoint 演示文稿</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D9F413344EEC4E95A0BB2DC1848708D2_12</vt:lpwstr>
  </property>
  <property fmtid="{D5CDD505-2E9C-101B-9397-08002B2CF9AE}" pid="3" name="KSOProductBuildVer">
    <vt:lpwstr>2057-12.2.0.16909</vt:lpwstr>
  </property>
  <property fmtid="{D5CDD505-2E9C-101B-9397-08002B2CF9AE}" pid="4" name="Notes">
    <vt:i4>3</vt:i4>
  </property>
  <property fmtid="{D5CDD505-2E9C-101B-9397-08002B2CF9AE}" pid="5" name="PresentationFormat">
    <vt:lpwstr>宽屏</vt:lpwstr>
  </property>
  <property fmtid="{D5CDD505-2E9C-101B-9397-08002B2CF9AE}" pid="6" name="Slides">
    <vt:i4>39</vt:i4>
  </property>
</Properties>
</file>